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5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33" roundtripDataSignature="AMtx7mhuBzmwj2idi+9S87yUE11RPI8lz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2.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customschemas.google.com/relationships/presentationmetadata" Target="metadata"/><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1"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1"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1"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1"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1"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1"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1"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1"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1"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1"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1"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1"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1"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1"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1"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1"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1"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1"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1"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1"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1"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1"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1"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1"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1"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1"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1"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1: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
        <p:nvSpPr>
          <p:cNvPr id="129" name="Google Shape;129;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30" name="Google Shape;130;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1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6" name="Google Shape;196;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1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4" name="Google Shape;204;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1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13" name="Google Shape;213;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1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0" name="Google Shape;220;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7" name="Google Shape;227;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1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33" name="Google Shape;233;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1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39" name="Google Shape;239;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1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45" name="Google Shape;245;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p1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52" name="Google Shape;252;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p1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59" name="Google Shape;259;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8" name="Google Shape;138;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p2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65" name="Google Shape;265;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p2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72" name="Google Shape;272;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p2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78" name="Google Shape;278;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p2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85" name="Google Shape;285;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p2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93" name="Google Shape;293;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p2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99" name="Google Shape;299;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p2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306" name="Google Shape;306;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5" name="Google Shape;145;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3" name="Google Shape;153;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0" name="Google Shape;160;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8" name="Google Shape;168;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5" name="Google Shape;175;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2" name="Google Shape;182;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9" name="Google Shape;189;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sp>
        <p:nvSpPr>
          <p:cNvPr id="22" name="Google Shape;22;p28"/>
          <p:cNvSpPr txBox="1"/>
          <p:nvPr>
            <p:ph idx="1" type="subTitle"/>
          </p:nvPr>
        </p:nvSpPr>
        <p:spPr>
          <a:xfrm>
            <a:off x="4673600" y="2927350"/>
            <a:ext cx="4013200" cy="1822450"/>
          </a:xfrm>
          <a:prstGeom prst="rect">
            <a:avLst/>
          </a:prstGeom>
          <a:noFill/>
          <a:ln>
            <a:noFill/>
          </a:ln>
        </p:spPr>
        <p:txBody>
          <a:bodyPr anchorCtr="0" anchor="b" bIns="45700" lIns="91425" spcFirstLastPara="1" rIns="91425" wrap="square" tIns="45700">
            <a:noAutofit/>
          </a:bodyPr>
          <a:lstStyle>
            <a:lvl1pPr lvl="0" algn="l">
              <a:lnSpc>
                <a:spcPct val="100000"/>
              </a:lnSpc>
              <a:spcBef>
                <a:spcPts val="560"/>
              </a:spcBef>
              <a:spcAft>
                <a:spcPts val="0"/>
              </a:spcAft>
              <a:buSzPts val="2100"/>
              <a:buFont typeface="Noto Sans Symbols"/>
              <a:buNone/>
              <a:defRPr>
                <a:solidFill>
                  <a:schemeClr val="dk2"/>
                </a:solidFill>
              </a:defRPr>
            </a:lvl1pPr>
            <a:lvl2pPr lvl="1" algn="l">
              <a:lnSpc>
                <a:spcPct val="100000"/>
              </a:lnSpc>
              <a:spcBef>
                <a:spcPts val="360"/>
              </a:spcBef>
              <a:spcAft>
                <a:spcPts val="0"/>
              </a:spcAft>
              <a:buSzPts val="1350"/>
              <a:buChar char="–"/>
              <a:defRPr/>
            </a:lvl2pPr>
            <a:lvl3pPr lvl="2" algn="l">
              <a:lnSpc>
                <a:spcPct val="100000"/>
              </a:lnSpc>
              <a:spcBef>
                <a:spcPts val="360"/>
              </a:spcBef>
              <a:spcAft>
                <a:spcPts val="0"/>
              </a:spcAft>
              <a:buSzPts val="1350"/>
              <a:buChar char="●"/>
              <a:defRPr/>
            </a:lvl3pPr>
            <a:lvl4pPr lvl="3" algn="l">
              <a:lnSpc>
                <a:spcPct val="100000"/>
              </a:lnSpc>
              <a:spcBef>
                <a:spcPts val="360"/>
              </a:spcBef>
              <a:spcAft>
                <a:spcPts val="0"/>
              </a:spcAft>
              <a:buSzPts val="1440"/>
              <a:buChar char="–"/>
              <a:defRPr/>
            </a:lvl4pPr>
            <a:lvl5pPr lvl="4" algn="l">
              <a:lnSpc>
                <a:spcPct val="100000"/>
              </a:lnSpc>
              <a:spcBef>
                <a:spcPts val="360"/>
              </a:spcBef>
              <a:spcAft>
                <a:spcPts val="0"/>
              </a:spcAft>
              <a:buSzPts val="117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
        <p:nvSpPr>
          <p:cNvPr id="23" name="Google Shape;23;p28"/>
          <p:cNvSpPr/>
          <p:nvPr>
            <p:ph type="ctrTitle"/>
          </p:nvPr>
        </p:nvSpPr>
        <p:spPr>
          <a:xfrm>
            <a:off x="685800" y="990600"/>
            <a:ext cx="8229600" cy="1905000"/>
          </a:xfrm>
          <a:prstGeom prst="roundRect">
            <a:avLst>
              <a:gd fmla="val 50000" name="adj"/>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SzPts val="1400"/>
              <a:buNone/>
              <a:defRPr>
                <a:solidFill>
                  <a:schemeClr val="dk1"/>
                </a:solidFill>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24" name="Google Shape;24;p28"/>
          <p:cNvSpPr txBox="1"/>
          <p:nvPr>
            <p:ph idx="10" type="dt"/>
          </p:nvPr>
        </p:nvSpPr>
        <p:spPr>
          <a:xfrm>
            <a:off x="2438400" y="6248400"/>
            <a:ext cx="2130425" cy="474662"/>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28"/>
          <p:cNvSpPr txBox="1"/>
          <p:nvPr>
            <p:ph idx="11" type="ftr"/>
          </p:nvPr>
        </p:nvSpPr>
        <p:spPr>
          <a:xfrm>
            <a:off x="5791200" y="6248400"/>
            <a:ext cx="2897187" cy="474662"/>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28"/>
          <p:cNvSpPr txBox="1"/>
          <p:nvPr>
            <p:ph idx="12" type="sldNum"/>
          </p:nvPr>
        </p:nvSpPr>
        <p:spPr>
          <a:xfrm>
            <a:off x="76200" y="6248400"/>
            <a:ext cx="587375" cy="488950"/>
          </a:xfrm>
          <a:prstGeom prst="rect">
            <a:avLst/>
          </a:prstGeom>
          <a:noFill/>
          <a:ln>
            <a:noFill/>
          </a:ln>
        </p:spPr>
        <p:txBody>
          <a:bodyPr anchorCtr="0" anchor="b" bIns="45700" lIns="91425" spcFirstLastPara="1" rIns="91425" wrap="square" tIns="45700">
            <a:noAutofit/>
          </a:bodyPr>
          <a:lstStyle>
            <a:lvl1pPr indent="0" lvl="0"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93" name="Shape 93"/>
        <p:cNvGrpSpPr/>
        <p:nvPr/>
      </p:nvGrpSpPr>
      <p:grpSpPr>
        <a:xfrm>
          <a:off x="0" y="0"/>
          <a:ext cx="0" cy="0"/>
          <a:chOff x="0" y="0"/>
          <a:chExt cx="0" cy="0"/>
        </a:xfrm>
      </p:grpSpPr>
      <p:sp>
        <p:nvSpPr>
          <p:cNvPr id="94" name="Google Shape;94;p38"/>
          <p:cNvSpPr/>
          <p:nvPr>
            <p:ph type="title"/>
          </p:nvPr>
        </p:nvSpPr>
        <p:spPr>
          <a:xfrm>
            <a:off x="630238" y="457200"/>
            <a:ext cx="2949575" cy="1600200"/>
          </a:xfrm>
          <a:prstGeom prst="roundRect">
            <a:avLst>
              <a:gd fmla="val 4680" name="adj"/>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32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95" name="Google Shape;95;p38"/>
          <p:cNvSpPr/>
          <p:nvPr>
            <p:ph idx="2" type="pic"/>
          </p:nvPr>
        </p:nvSpPr>
        <p:spPr>
          <a:xfrm>
            <a:off x="3887788" y="987425"/>
            <a:ext cx="4629150" cy="4873625"/>
          </a:xfrm>
          <a:prstGeom prst="rect">
            <a:avLst/>
          </a:prstGeom>
          <a:noFill/>
          <a:ln>
            <a:noFill/>
          </a:ln>
        </p:spPr>
      </p:sp>
      <p:sp>
        <p:nvSpPr>
          <p:cNvPr id="96" name="Google Shape;96;p38"/>
          <p:cNvSpPr txBox="1"/>
          <p:nvPr>
            <p:ph idx="1"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320"/>
              </a:spcBef>
              <a:spcAft>
                <a:spcPts val="0"/>
              </a:spcAft>
              <a:buSzPts val="1200"/>
              <a:buNone/>
              <a:defRPr sz="1600"/>
            </a:lvl1pPr>
            <a:lvl2pPr indent="-228600" lvl="1" marL="914400" algn="l">
              <a:lnSpc>
                <a:spcPct val="100000"/>
              </a:lnSpc>
              <a:spcBef>
                <a:spcPts val="280"/>
              </a:spcBef>
              <a:spcAft>
                <a:spcPts val="0"/>
              </a:spcAft>
              <a:buSzPts val="1050"/>
              <a:buFont typeface="Arial"/>
              <a:buNone/>
              <a:defRPr sz="1400"/>
            </a:lvl2pPr>
            <a:lvl3pPr indent="-228600" lvl="2" marL="1371600" algn="l">
              <a:lnSpc>
                <a:spcPct val="100000"/>
              </a:lnSpc>
              <a:spcBef>
                <a:spcPts val="240"/>
              </a:spcBef>
              <a:spcAft>
                <a:spcPts val="0"/>
              </a:spcAft>
              <a:buSzPts val="900"/>
              <a:buNone/>
              <a:defRPr sz="1200"/>
            </a:lvl3pPr>
            <a:lvl4pPr indent="-228600" lvl="3" marL="1828800" algn="l">
              <a:lnSpc>
                <a:spcPct val="100000"/>
              </a:lnSpc>
              <a:spcBef>
                <a:spcPts val="200"/>
              </a:spcBef>
              <a:spcAft>
                <a:spcPts val="0"/>
              </a:spcAft>
              <a:buSzPts val="800"/>
              <a:buFont typeface="Arial"/>
              <a:buNone/>
              <a:defRPr sz="1000"/>
            </a:lvl4pPr>
            <a:lvl5pPr indent="-228600" lvl="4" marL="2286000" algn="l">
              <a:lnSpc>
                <a:spcPct val="100000"/>
              </a:lnSpc>
              <a:spcBef>
                <a:spcPts val="200"/>
              </a:spcBef>
              <a:spcAft>
                <a:spcPts val="0"/>
              </a:spcAft>
              <a:buSzPts val="65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97" name="Google Shape;97;p38"/>
          <p:cNvSpPr txBox="1"/>
          <p:nvPr>
            <p:ph idx="10" type="dt"/>
          </p:nvPr>
        </p:nvSpPr>
        <p:spPr>
          <a:xfrm>
            <a:off x="2438400" y="6248400"/>
            <a:ext cx="2130425" cy="474662"/>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8" name="Google Shape;98;p38"/>
          <p:cNvSpPr txBox="1"/>
          <p:nvPr>
            <p:ph idx="11" type="ftr"/>
          </p:nvPr>
        </p:nvSpPr>
        <p:spPr>
          <a:xfrm>
            <a:off x="5791200" y="6248400"/>
            <a:ext cx="2897187" cy="474662"/>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9" name="Google Shape;99;p38"/>
          <p:cNvSpPr txBox="1"/>
          <p:nvPr>
            <p:ph idx="12" type="sldNum"/>
          </p:nvPr>
        </p:nvSpPr>
        <p:spPr>
          <a:xfrm>
            <a:off x="84137" y="6242050"/>
            <a:ext cx="587375" cy="488950"/>
          </a:xfrm>
          <a:prstGeom prst="rect">
            <a:avLst/>
          </a:prstGeom>
          <a:noFill/>
          <a:ln>
            <a:noFill/>
          </a:ln>
        </p:spPr>
        <p:txBody>
          <a:bodyPr anchorCtr="1" anchor="b" bIns="45700" lIns="91425" spcFirstLastPara="1" rIns="91425" wrap="square" tIns="45700">
            <a:noAutofit/>
          </a:bodyPr>
          <a:lstStyle>
            <a:lvl1pPr indent="0" lvl="0"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00" name="Shape 100"/>
        <p:cNvGrpSpPr/>
        <p:nvPr/>
      </p:nvGrpSpPr>
      <p:grpSpPr>
        <a:xfrm>
          <a:off x="0" y="0"/>
          <a:ext cx="0" cy="0"/>
          <a:chOff x="0" y="0"/>
          <a:chExt cx="0" cy="0"/>
        </a:xfrm>
      </p:grpSpPr>
      <p:sp>
        <p:nvSpPr>
          <p:cNvPr id="101" name="Google Shape;101;p39"/>
          <p:cNvSpPr/>
          <p:nvPr>
            <p:ph type="title"/>
          </p:nvPr>
        </p:nvSpPr>
        <p:spPr>
          <a:xfrm>
            <a:off x="630238" y="457200"/>
            <a:ext cx="2949575" cy="1600200"/>
          </a:xfrm>
          <a:prstGeom prst="roundRect">
            <a:avLst>
              <a:gd fmla="val 4680" name="adj"/>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32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102" name="Google Shape;102;p39"/>
          <p:cNvSpPr txBox="1"/>
          <p:nvPr>
            <p:ph idx="1" type="body"/>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indent="-381000" lvl="0" marL="457200" algn="l">
              <a:lnSpc>
                <a:spcPct val="100000"/>
              </a:lnSpc>
              <a:spcBef>
                <a:spcPts val="640"/>
              </a:spcBef>
              <a:spcAft>
                <a:spcPts val="0"/>
              </a:spcAft>
              <a:buSzPts val="2400"/>
              <a:buChar char="●"/>
              <a:defRPr sz="3200"/>
            </a:lvl1pPr>
            <a:lvl2pPr indent="-361950" lvl="1" marL="914400" algn="l">
              <a:lnSpc>
                <a:spcPct val="100000"/>
              </a:lnSpc>
              <a:spcBef>
                <a:spcPts val="560"/>
              </a:spcBef>
              <a:spcAft>
                <a:spcPts val="0"/>
              </a:spcAft>
              <a:buSzPts val="2100"/>
              <a:buFont typeface="Arial"/>
              <a:buChar char="–"/>
              <a:defRPr sz="2800"/>
            </a:lvl2pPr>
            <a:lvl3pPr indent="-342900" lvl="2" marL="1371600" algn="l">
              <a:lnSpc>
                <a:spcPct val="100000"/>
              </a:lnSpc>
              <a:spcBef>
                <a:spcPts val="480"/>
              </a:spcBef>
              <a:spcAft>
                <a:spcPts val="0"/>
              </a:spcAft>
              <a:buSzPts val="1800"/>
              <a:buChar char="●"/>
              <a:defRPr sz="2400"/>
            </a:lvl3pPr>
            <a:lvl4pPr indent="-330200" lvl="3" marL="1828800" algn="l">
              <a:lnSpc>
                <a:spcPct val="100000"/>
              </a:lnSpc>
              <a:spcBef>
                <a:spcPts val="400"/>
              </a:spcBef>
              <a:spcAft>
                <a:spcPts val="0"/>
              </a:spcAft>
              <a:buSzPts val="1600"/>
              <a:buFont typeface="Arial"/>
              <a:buChar char="–"/>
              <a:defRPr sz="2000"/>
            </a:lvl4pPr>
            <a:lvl5pPr indent="-311150" lvl="4" marL="2286000" algn="l">
              <a:lnSpc>
                <a:spcPct val="100000"/>
              </a:lnSpc>
              <a:spcBef>
                <a:spcPts val="400"/>
              </a:spcBef>
              <a:spcAft>
                <a:spcPts val="0"/>
              </a:spcAft>
              <a:buSzPts val="13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103" name="Google Shape;103;p39"/>
          <p:cNvSpPr txBox="1"/>
          <p:nvPr>
            <p:ph idx="2"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320"/>
              </a:spcBef>
              <a:spcAft>
                <a:spcPts val="0"/>
              </a:spcAft>
              <a:buSzPts val="1200"/>
              <a:buNone/>
              <a:defRPr sz="1600"/>
            </a:lvl1pPr>
            <a:lvl2pPr indent="-228600" lvl="1" marL="914400" algn="l">
              <a:lnSpc>
                <a:spcPct val="100000"/>
              </a:lnSpc>
              <a:spcBef>
                <a:spcPts val="280"/>
              </a:spcBef>
              <a:spcAft>
                <a:spcPts val="0"/>
              </a:spcAft>
              <a:buSzPts val="1050"/>
              <a:buFont typeface="Arial"/>
              <a:buNone/>
              <a:defRPr sz="1400"/>
            </a:lvl2pPr>
            <a:lvl3pPr indent="-228600" lvl="2" marL="1371600" algn="l">
              <a:lnSpc>
                <a:spcPct val="100000"/>
              </a:lnSpc>
              <a:spcBef>
                <a:spcPts val="240"/>
              </a:spcBef>
              <a:spcAft>
                <a:spcPts val="0"/>
              </a:spcAft>
              <a:buSzPts val="900"/>
              <a:buNone/>
              <a:defRPr sz="1200"/>
            </a:lvl3pPr>
            <a:lvl4pPr indent="-228600" lvl="3" marL="1828800" algn="l">
              <a:lnSpc>
                <a:spcPct val="100000"/>
              </a:lnSpc>
              <a:spcBef>
                <a:spcPts val="200"/>
              </a:spcBef>
              <a:spcAft>
                <a:spcPts val="0"/>
              </a:spcAft>
              <a:buSzPts val="800"/>
              <a:buFont typeface="Arial"/>
              <a:buNone/>
              <a:defRPr sz="1000"/>
            </a:lvl4pPr>
            <a:lvl5pPr indent="-228600" lvl="4" marL="2286000" algn="l">
              <a:lnSpc>
                <a:spcPct val="100000"/>
              </a:lnSpc>
              <a:spcBef>
                <a:spcPts val="200"/>
              </a:spcBef>
              <a:spcAft>
                <a:spcPts val="0"/>
              </a:spcAft>
              <a:buSzPts val="65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04" name="Google Shape;104;p39"/>
          <p:cNvSpPr txBox="1"/>
          <p:nvPr>
            <p:ph idx="10" type="dt"/>
          </p:nvPr>
        </p:nvSpPr>
        <p:spPr>
          <a:xfrm>
            <a:off x="2438400" y="6248400"/>
            <a:ext cx="2130425" cy="474662"/>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5" name="Google Shape;105;p39"/>
          <p:cNvSpPr txBox="1"/>
          <p:nvPr>
            <p:ph idx="11" type="ftr"/>
          </p:nvPr>
        </p:nvSpPr>
        <p:spPr>
          <a:xfrm>
            <a:off x="5791200" y="6248400"/>
            <a:ext cx="2897187" cy="474662"/>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6" name="Google Shape;106;p39"/>
          <p:cNvSpPr txBox="1"/>
          <p:nvPr>
            <p:ph idx="12" type="sldNum"/>
          </p:nvPr>
        </p:nvSpPr>
        <p:spPr>
          <a:xfrm>
            <a:off x="84137" y="6242050"/>
            <a:ext cx="587375" cy="488950"/>
          </a:xfrm>
          <a:prstGeom prst="rect">
            <a:avLst/>
          </a:prstGeom>
          <a:noFill/>
          <a:ln>
            <a:noFill/>
          </a:ln>
        </p:spPr>
        <p:txBody>
          <a:bodyPr anchorCtr="1" anchor="b" bIns="45700" lIns="91425" spcFirstLastPara="1" rIns="91425" wrap="square" tIns="45700">
            <a:noAutofit/>
          </a:bodyPr>
          <a:lstStyle>
            <a:lvl1pPr indent="0" lvl="0"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07" name="Shape 107"/>
        <p:cNvGrpSpPr/>
        <p:nvPr/>
      </p:nvGrpSpPr>
      <p:grpSpPr>
        <a:xfrm>
          <a:off x="0" y="0"/>
          <a:ext cx="0" cy="0"/>
          <a:chOff x="0" y="0"/>
          <a:chExt cx="0" cy="0"/>
        </a:xfrm>
      </p:grpSpPr>
      <p:sp>
        <p:nvSpPr>
          <p:cNvPr id="108" name="Google Shape;108;p40"/>
          <p:cNvSpPr/>
          <p:nvPr>
            <p:ph type="title"/>
          </p:nvPr>
        </p:nvSpPr>
        <p:spPr>
          <a:xfrm>
            <a:off x="762000" y="762000"/>
            <a:ext cx="7924800" cy="1143000"/>
          </a:xfrm>
          <a:prstGeom prst="roundRect">
            <a:avLst>
              <a:gd fmla="val 4680" name="adj"/>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109" name="Google Shape;109;p40"/>
          <p:cNvSpPr txBox="1"/>
          <p:nvPr>
            <p:ph idx="10" type="dt"/>
          </p:nvPr>
        </p:nvSpPr>
        <p:spPr>
          <a:xfrm>
            <a:off x="2438400" y="6248400"/>
            <a:ext cx="2130425" cy="474662"/>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0" name="Google Shape;110;p40"/>
          <p:cNvSpPr txBox="1"/>
          <p:nvPr>
            <p:ph idx="11" type="ftr"/>
          </p:nvPr>
        </p:nvSpPr>
        <p:spPr>
          <a:xfrm>
            <a:off x="5791200" y="6248400"/>
            <a:ext cx="2897187" cy="474662"/>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1" name="Google Shape;111;p40"/>
          <p:cNvSpPr txBox="1"/>
          <p:nvPr>
            <p:ph idx="12" type="sldNum"/>
          </p:nvPr>
        </p:nvSpPr>
        <p:spPr>
          <a:xfrm>
            <a:off x="84137" y="6242050"/>
            <a:ext cx="587375" cy="488950"/>
          </a:xfrm>
          <a:prstGeom prst="rect">
            <a:avLst/>
          </a:prstGeom>
          <a:noFill/>
          <a:ln>
            <a:noFill/>
          </a:ln>
        </p:spPr>
        <p:txBody>
          <a:bodyPr anchorCtr="1" anchor="b" bIns="45700" lIns="91425" spcFirstLastPara="1" rIns="91425" wrap="square" tIns="45700">
            <a:noAutofit/>
          </a:bodyPr>
          <a:lstStyle>
            <a:lvl1pPr indent="0" lvl="0"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12" name="Shape 112"/>
        <p:cNvGrpSpPr/>
        <p:nvPr/>
      </p:nvGrpSpPr>
      <p:grpSpPr>
        <a:xfrm>
          <a:off x="0" y="0"/>
          <a:ext cx="0" cy="0"/>
          <a:chOff x="0" y="0"/>
          <a:chExt cx="0" cy="0"/>
        </a:xfrm>
      </p:grpSpPr>
      <p:sp>
        <p:nvSpPr>
          <p:cNvPr id="113" name="Google Shape;113;p41"/>
          <p:cNvSpPr/>
          <p:nvPr>
            <p:ph type="title"/>
          </p:nvPr>
        </p:nvSpPr>
        <p:spPr>
          <a:xfrm>
            <a:off x="630238" y="365125"/>
            <a:ext cx="7886700" cy="1325563"/>
          </a:xfrm>
          <a:prstGeom prst="roundRect">
            <a:avLst>
              <a:gd fmla="val 4680" name="adj"/>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114" name="Google Shape;114;p41"/>
          <p:cNvSpPr txBox="1"/>
          <p:nvPr>
            <p:ph idx="1" type="body"/>
          </p:nvPr>
        </p:nvSpPr>
        <p:spPr>
          <a:xfrm>
            <a:off x="630238" y="1681163"/>
            <a:ext cx="3868737" cy="82391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80"/>
              </a:spcBef>
              <a:spcAft>
                <a:spcPts val="0"/>
              </a:spcAft>
              <a:buSzPts val="1800"/>
              <a:buNone/>
              <a:defRPr b="1" sz="2400"/>
            </a:lvl1pPr>
            <a:lvl2pPr indent="-228600" lvl="1" marL="914400" algn="l">
              <a:lnSpc>
                <a:spcPct val="100000"/>
              </a:lnSpc>
              <a:spcBef>
                <a:spcPts val="400"/>
              </a:spcBef>
              <a:spcAft>
                <a:spcPts val="0"/>
              </a:spcAft>
              <a:buSzPts val="1500"/>
              <a:buFont typeface="Arial"/>
              <a:buNone/>
              <a:defRPr b="1" sz="2000"/>
            </a:lvl2pPr>
            <a:lvl3pPr indent="-228600" lvl="2" marL="1371600" algn="l">
              <a:lnSpc>
                <a:spcPct val="100000"/>
              </a:lnSpc>
              <a:spcBef>
                <a:spcPts val="360"/>
              </a:spcBef>
              <a:spcAft>
                <a:spcPts val="0"/>
              </a:spcAft>
              <a:buSzPts val="1350"/>
              <a:buNone/>
              <a:defRPr b="1" sz="1800"/>
            </a:lvl3pPr>
            <a:lvl4pPr indent="-228600" lvl="3" marL="1828800" algn="l">
              <a:lnSpc>
                <a:spcPct val="100000"/>
              </a:lnSpc>
              <a:spcBef>
                <a:spcPts val="320"/>
              </a:spcBef>
              <a:spcAft>
                <a:spcPts val="0"/>
              </a:spcAft>
              <a:buSzPts val="1280"/>
              <a:buFont typeface="Arial"/>
              <a:buNone/>
              <a:defRPr b="1" sz="1600"/>
            </a:lvl4pPr>
            <a:lvl5pPr indent="-228600" lvl="4" marL="2286000" algn="l">
              <a:lnSpc>
                <a:spcPct val="100000"/>
              </a:lnSpc>
              <a:spcBef>
                <a:spcPts val="320"/>
              </a:spcBef>
              <a:spcAft>
                <a:spcPts val="0"/>
              </a:spcAft>
              <a:buSzPts val="104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15" name="Google Shape;115;p41"/>
          <p:cNvSpPr txBox="1"/>
          <p:nvPr>
            <p:ph idx="2" type="body"/>
          </p:nvPr>
        </p:nvSpPr>
        <p:spPr>
          <a:xfrm>
            <a:off x="630238" y="2505075"/>
            <a:ext cx="3868737" cy="3684588"/>
          </a:xfrm>
          <a:prstGeom prst="rect">
            <a:avLst/>
          </a:prstGeom>
          <a:noFill/>
          <a:ln>
            <a:noFill/>
          </a:ln>
        </p:spPr>
        <p:txBody>
          <a:bodyPr anchorCtr="0" anchor="t" bIns="45700" lIns="91425" spcFirstLastPara="1" rIns="91425" wrap="square" tIns="45700">
            <a:noAutofit/>
          </a:bodyPr>
          <a:lstStyle>
            <a:lvl1pPr indent="-314325" lvl="0" marL="457200" algn="l">
              <a:lnSpc>
                <a:spcPct val="100000"/>
              </a:lnSpc>
              <a:spcBef>
                <a:spcPts val="360"/>
              </a:spcBef>
              <a:spcAft>
                <a:spcPts val="0"/>
              </a:spcAft>
              <a:buSzPts val="1350"/>
              <a:buChar char="●"/>
              <a:defRPr/>
            </a:lvl1pPr>
            <a:lvl2pPr indent="-314325" lvl="1" marL="914400" algn="l">
              <a:lnSpc>
                <a:spcPct val="100000"/>
              </a:lnSpc>
              <a:spcBef>
                <a:spcPts val="360"/>
              </a:spcBef>
              <a:spcAft>
                <a:spcPts val="0"/>
              </a:spcAft>
              <a:buSzPts val="1350"/>
              <a:buChar char="–"/>
              <a:defRPr/>
            </a:lvl2pPr>
            <a:lvl3pPr indent="-314325" lvl="2" marL="1371600" algn="l">
              <a:lnSpc>
                <a:spcPct val="100000"/>
              </a:lnSpc>
              <a:spcBef>
                <a:spcPts val="360"/>
              </a:spcBef>
              <a:spcAft>
                <a:spcPts val="0"/>
              </a:spcAft>
              <a:buSzPts val="1350"/>
              <a:buChar char="●"/>
              <a:defRPr/>
            </a:lvl3pPr>
            <a:lvl4pPr indent="-320039" lvl="3" marL="1828800" algn="l">
              <a:lnSpc>
                <a:spcPct val="100000"/>
              </a:lnSpc>
              <a:spcBef>
                <a:spcPts val="360"/>
              </a:spcBef>
              <a:spcAft>
                <a:spcPts val="0"/>
              </a:spcAft>
              <a:buSzPts val="1440"/>
              <a:buChar char="–"/>
              <a:defRPr/>
            </a:lvl4pPr>
            <a:lvl5pPr indent="-302895" lvl="4" marL="2286000" algn="l">
              <a:lnSpc>
                <a:spcPct val="100000"/>
              </a:lnSpc>
              <a:spcBef>
                <a:spcPts val="360"/>
              </a:spcBef>
              <a:spcAft>
                <a:spcPts val="0"/>
              </a:spcAft>
              <a:buSzPts val="117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6" name="Google Shape;116;p41"/>
          <p:cNvSpPr txBox="1"/>
          <p:nvPr>
            <p:ph idx="3" type="body"/>
          </p:nvPr>
        </p:nvSpPr>
        <p:spPr>
          <a:xfrm>
            <a:off x="4629150" y="1681163"/>
            <a:ext cx="3887788" cy="82391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80"/>
              </a:spcBef>
              <a:spcAft>
                <a:spcPts val="0"/>
              </a:spcAft>
              <a:buSzPts val="1800"/>
              <a:buNone/>
              <a:defRPr b="1" sz="2400"/>
            </a:lvl1pPr>
            <a:lvl2pPr indent="-228600" lvl="1" marL="914400" algn="l">
              <a:lnSpc>
                <a:spcPct val="100000"/>
              </a:lnSpc>
              <a:spcBef>
                <a:spcPts val="400"/>
              </a:spcBef>
              <a:spcAft>
                <a:spcPts val="0"/>
              </a:spcAft>
              <a:buSzPts val="1500"/>
              <a:buFont typeface="Arial"/>
              <a:buNone/>
              <a:defRPr b="1" sz="2000"/>
            </a:lvl2pPr>
            <a:lvl3pPr indent="-228600" lvl="2" marL="1371600" algn="l">
              <a:lnSpc>
                <a:spcPct val="100000"/>
              </a:lnSpc>
              <a:spcBef>
                <a:spcPts val="360"/>
              </a:spcBef>
              <a:spcAft>
                <a:spcPts val="0"/>
              </a:spcAft>
              <a:buSzPts val="1350"/>
              <a:buNone/>
              <a:defRPr b="1" sz="1800"/>
            </a:lvl3pPr>
            <a:lvl4pPr indent="-228600" lvl="3" marL="1828800" algn="l">
              <a:lnSpc>
                <a:spcPct val="100000"/>
              </a:lnSpc>
              <a:spcBef>
                <a:spcPts val="320"/>
              </a:spcBef>
              <a:spcAft>
                <a:spcPts val="0"/>
              </a:spcAft>
              <a:buSzPts val="1280"/>
              <a:buFont typeface="Arial"/>
              <a:buNone/>
              <a:defRPr b="1" sz="1600"/>
            </a:lvl4pPr>
            <a:lvl5pPr indent="-228600" lvl="4" marL="2286000" algn="l">
              <a:lnSpc>
                <a:spcPct val="100000"/>
              </a:lnSpc>
              <a:spcBef>
                <a:spcPts val="320"/>
              </a:spcBef>
              <a:spcAft>
                <a:spcPts val="0"/>
              </a:spcAft>
              <a:buSzPts val="104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117" name="Google Shape;117;p41"/>
          <p:cNvSpPr txBox="1"/>
          <p:nvPr>
            <p:ph idx="4" type="body"/>
          </p:nvPr>
        </p:nvSpPr>
        <p:spPr>
          <a:xfrm>
            <a:off x="4629150" y="2505075"/>
            <a:ext cx="3887788" cy="3684588"/>
          </a:xfrm>
          <a:prstGeom prst="rect">
            <a:avLst/>
          </a:prstGeom>
          <a:noFill/>
          <a:ln>
            <a:noFill/>
          </a:ln>
        </p:spPr>
        <p:txBody>
          <a:bodyPr anchorCtr="0" anchor="t" bIns="45700" lIns="91425" spcFirstLastPara="1" rIns="91425" wrap="square" tIns="45700">
            <a:noAutofit/>
          </a:bodyPr>
          <a:lstStyle>
            <a:lvl1pPr indent="-314325" lvl="0" marL="457200" algn="l">
              <a:lnSpc>
                <a:spcPct val="100000"/>
              </a:lnSpc>
              <a:spcBef>
                <a:spcPts val="360"/>
              </a:spcBef>
              <a:spcAft>
                <a:spcPts val="0"/>
              </a:spcAft>
              <a:buSzPts val="1350"/>
              <a:buChar char="●"/>
              <a:defRPr/>
            </a:lvl1pPr>
            <a:lvl2pPr indent="-314325" lvl="1" marL="914400" algn="l">
              <a:lnSpc>
                <a:spcPct val="100000"/>
              </a:lnSpc>
              <a:spcBef>
                <a:spcPts val="360"/>
              </a:spcBef>
              <a:spcAft>
                <a:spcPts val="0"/>
              </a:spcAft>
              <a:buSzPts val="1350"/>
              <a:buChar char="–"/>
              <a:defRPr/>
            </a:lvl2pPr>
            <a:lvl3pPr indent="-314325" lvl="2" marL="1371600" algn="l">
              <a:lnSpc>
                <a:spcPct val="100000"/>
              </a:lnSpc>
              <a:spcBef>
                <a:spcPts val="360"/>
              </a:spcBef>
              <a:spcAft>
                <a:spcPts val="0"/>
              </a:spcAft>
              <a:buSzPts val="1350"/>
              <a:buChar char="●"/>
              <a:defRPr/>
            </a:lvl3pPr>
            <a:lvl4pPr indent="-320039" lvl="3" marL="1828800" algn="l">
              <a:lnSpc>
                <a:spcPct val="100000"/>
              </a:lnSpc>
              <a:spcBef>
                <a:spcPts val="360"/>
              </a:spcBef>
              <a:spcAft>
                <a:spcPts val="0"/>
              </a:spcAft>
              <a:buSzPts val="1440"/>
              <a:buChar char="–"/>
              <a:defRPr/>
            </a:lvl4pPr>
            <a:lvl5pPr indent="-302895" lvl="4" marL="2286000" algn="l">
              <a:lnSpc>
                <a:spcPct val="100000"/>
              </a:lnSpc>
              <a:spcBef>
                <a:spcPts val="360"/>
              </a:spcBef>
              <a:spcAft>
                <a:spcPts val="0"/>
              </a:spcAft>
              <a:buSzPts val="117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8" name="Google Shape;118;p41"/>
          <p:cNvSpPr txBox="1"/>
          <p:nvPr>
            <p:ph idx="10" type="dt"/>
          </p:nvPr>
        </p:nvSpPr>
        <p:spPr>
          <a:xfrm>
            <a:off x="2438400" y="6248400"/>
            <a:ext cx="2130425" cy="474662"/>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9" name="Google Shape;119;p41"/>
          <p:cNvSpPr txBox="1"/>
          <p:nvPr>
            <p:ph idx="11" type="ftr"/>
          </p:nvPr>
        </p:nvSpPr>
        <p:spPr>
          <a:xfrm>
            <a:off x="5791200" y="6248400"/>
            <a:ext cx="2897187" cy="474662"/>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0" name="Google Shape;120;p41"/>
          <p:cNvSpPr txBox="1"/>
          <p:nvPr>
            <p:ph idx="12" type="sldNum"/>
          </p:nvPr>
        </p:nvSpPr>
        <p:spPr>
          <a:xfrm>
            <a:off x="84137" y="6242050"/>
            <a:ext cx="587375" cy="488950"/>
          </a:xfrm>
          <a:prstGeom prst="rect">
            <a:avLst/>
          </a:prstGeom>
          <a:noFill/>
          <a:ln>
            <a:noFill/>
          </a:ln>
        </p:spPr>
        <p:txBody>
          <a:bodyPr anchorCtr="1" anchor="b" bIns="45700" lIns="91425" spcFirstLastPara="1" rIns="91425" wrap="square" tIns="45700">
            <a:noAutofit/>
          </a:bodyPr>
          <a:lstStyle>
            <a:lvl1pPr indent="0" lvl="0"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21" name="Shape 121"/>
        <p:cNvGrpSpPr/>
        <p:nvPr/>
      </p:nvGrpSpPr>
      <p:grpSpPr>
        <a:xfrm>
          <a:off x="0" y="0"/>
          <a:ext cx="0" cy="0"/>
          <a:chOff x="0" y="0"/>
          <a:chExt cx="0" cy="0"/>
        </a:xfrm>
      </p:grpSpPr>
      <p:sp>
        <p:nvSpPr>
          <p:cNvPr id="122" name="Google Shape;122;p42"/>
          <p:cNvSpPr/>
          <p:nvPr>
            <p:ph type="title"/>
          </p:nvPr>
        </p:nvSpPr>
        <p:spPr>
          <a:xfrm>
            <a:off x="623888" y="1709738"/>
            <a:ext cx="7886700" cy="2852737"/>
          </a:xfrm>
          <a:prstGeom prst="roundRect">
            <a:avLst>
              <a:gd fmla="val 4680" name="adj"/>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6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123" name="Google Shape;123;p42"/>
          <p:cNvSpPr txBox="1"/>
          <p:nvPr>
            <p:ph idx="1" type="body"/>
          </p:nvPr>
        </p:nvSpPr>
        <p:spPr>
          <a:xfrm>
            <a:off x="623888" y="4589463"/>
            <a:ext cx="78867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480"/>
              </a:spcBef>
              <a:spcAft>
                <a:spcPts val="0"/>
              </a:spcAft>
              <a:buSzPts val="1800"/>
              <a:buNone/>
              <a:defRPr sz="2400"/>
            </a:lvl1pPr>
            <a:lvl2pPr indent="-228600" lvl="1" marL="914400" algn="l">
              <a:lnSpc>
                <a:spcPct val="100000"/>
              </a:lnSpc>
              <a:spcBef>
                <a:spcPts val="400"/>
              </a:spcBef>
              <a:spcAft>
                <a:spcPts val="0"/>
              </a:spcAft>
              <a:buSzPts val="1500"/>
              <a:buFont typeface="Arial"/>
              <a:buNone/>
              <a:defRPr sz="2000"/>
            </a:lvl2pPr>
            <a:lvl3pPr indent="-228600" lvl="2" marL="1371600" algn="l">
              <a:lnSpc>
                <a:spcPct val="100000"/>
              </a:lnSpc>
              <a:spcBef>
                <a:spcPts val="360"/>
              </a:spcBef>
              <a:spcAft>
                <a:spcPts val="0"/>
              </a:spcAft>
              <a:buSzPts val="1350"/>
              <a:buNone/>
              <a:defRPr sz="1800"/>
            </a:lvl3pPr>
            <a:lvl4pPr indent="-228600" lvl="3" marL="1828800" algn="l">
              <a:lnSpc>
                <a:spcPct val="100000"/>
              </a:lnSpc>
              <a:spcBef>
                <a:spcPts val="320"/>
              </a:spcBef>
              <a:spcAft>
                <a:spcPts val="0"/>
              </a:spcAft>
              <a:buSzPts val="1280"/>
              <a:buFont typeface="Arial"/>
              <a:buNone/>
              <a:defRPr sz="1600"/>
            </a:lvl4pPr>
            <a:lvl5pPr indent="-228600" lvl="4" marL="2286000" algn="l">
              <a:lnSpc>
                <a:spcPct val="100000"/>
              </a:lnSpc>
              <a:spcBef>
                <a:spcPts val="320"/>
              </a:spcBef>
              <a:spcAft>
                <a:spcPts val="0"/>
              </a:spcAft>
              <a:buSzPts val="1040"/>
              <a:buNone/>
              <a:defRPr sz="1600"/>
            </a:lvl5pPr>
            <a:lvl6pPr indent="-228600" lvl="5" marL="2743200" algn="l">
              <a:lnSpc>
                <a:spcPct val="90000"/>
              </a:lnSpc>
              <a:spcBef>
                <a:spcPts val="500"/>
              </a:spcBef>
              <a:spcAft>
                <a:spcPts val="0"/>
              </a:spcAft>
              <a:buClr>
                <a:schemeClr val="dk1"/>
              </a:buClr>
              <a:buSzPts val="1600"/>
              <a:buNone/>
              <a:defRPr sz="1600"/>
            </a:lvl6pPr>
            <a:lvl7pPr indent="-228600" lvl="6" marL="3200400" algn="l">
              <a:lnSpc>
                <a:spcPct val="90000"/>
              </a:lnSpc>
              <a:spcBef>
                <a:spcPts val="500"/>
              </a:spcBef>
              <a:spcAft>
                <a:spcPts val="0"/>
              </a:spcAft>
              <a:buClr>
                <a:schemeClr val="dk1"/>
              </a:buClr>
              <a:buSzPts val="1600"/>
              <a:buNone/>
              <a:defRPr sz="1600"/>
            </a:lvl7pPr>
            <a:lvl8pPr indent="-228600" lvl="7" marL="3657600" algn="l">
              <a:lnSpc>
                <a:spcPct val="90000"/>
              </a:lnSpc>
              <a:spcBef>
                <a:spcPts val="500"/>
              </a:spcBef>
              <a:spcAft>
                <a:spcPts val="0"/>
              </a:spcAft>
              <a:buClr>
                <a:schemeClr val="dk1"/>
              </a:buClr>
              <a:buSzPts val="1600"/>
              <a:buNone/>
              <a:defRPr sz="1600"/>
            </a:lvl8pPr>
            <a:lvl9pPr indent="-228600" lvl="8" marL="4114800" algn="l">
              <a:lnSpc>
                <a:spcPct val="90000"/>
              </a:lnSpc>
              <a:spcBef>
                <a:spcPts val="500"/>
              </a:spcBef>
              <a:spcAft>
                <a:spcPts val="0"/>
              </a:spcAft>
              <a:buClr>
                <a:schemeClr val="dk1"/>
              </a:buClr>
              <a:buSzPts val="1600"/>
              <a:buNone/>
              <a:defRPr sz="1600"/>
            </a:lvl9pPr>
          </a:lstStyle>
          <a:p/>
        </p:txBody>
      </p:sp>
      <p:sp>
        <p:nvSpPr>
          <p:cNvPr id="124" name="Google Shape;124;p42"/>
          <p:cNvSpPr txBox="1"/>
          <p:nvPr>
            <p:ph idx="10" type="dt"/>
          </p:nvPr>
        </p:nvSpPr>
        <p:spPr>
          <a:xfrm>
            <a:off x="2438400" y="6248400"/>
            <a:ext cx="2130425" cy="474662"/>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5" name="Google Shape;125;p42"/>
          <p:cNvSpPr txBox="1"/>
          <p:nvPr>
            <p:ph idx="11" type="ftr"/>
          </p:nvPr>
        </p:nvSpPr>
        <p:spPr>
          <a:xfrm>
            <a:off x="5791200" y="6248400"/>
            <a:ext cx="2897187" cy="474662"/>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6" name="Google Shape;126;p42"/>
          <p:cNvSpPr txBox="1"/>
          <p:nvPr>
            <p:ph idx="12" type="sldNum"/>
          </p:nvPr>
        </p:nvSpPr>
        <p:spPr>
          <a:xfrm>
            <a:off x="84137" y="6242050"/>
            <a:ext cx="587375" cy="488950"/>
          </a:xfrm>
          <a:prstGeom prst="rect">
            <a:avLst/>
          </a:prstGeom>
          <a:noFill/>
          <a:ln>
            <a:noFill/>
          </a:ln>
        </p:spPr>
        <p:txBody>
          <a:bodyPr anchorCtr="1" anchor="b" bIns="45700" lIns="91425" spcFirstLastPara="1" rIns="91425" wrap="square" tIns="45700">
            <a:noAutofit/>
          </a:bodyPr>
          <a:lstStyle>
            <a:lvl1pPr indent="0" lvl="0"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0" name="Shape 40"/>
        <p:cNvGrpSpPr/>
        <p:nvPr/>
      </p:nvGrpSpPr>
      <p:grpSpPr>
        <a:xfrm>
          <a:off x="0" y="0"/>
          <a:ext cx="0" cy="0"/>
          <a:chOff x="0" y="0"/>
          <a:chExt cx="0" cy="0"/>
        </a:xfrm>
      </p:grpSpPr>
      <p:sp>
        <p:nvSpPr>
          <p:cNvPr id="41" name="Google Shape;41;p30"/>
          <p:cNvSpPr txBox="1"/>
          <p:nvPr>
            <p:ph idx="10" type="dt"/>
          </p:nvPr>
        </p:nvSpPr>
        <p:spPr>
          <a:xfrm>
            <a:off x="2438400" y="6248400"/>
            <a:ext cx="2130425" cy="474662"/>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30"/>
          <p:cNvSpPr txBox="1"/>
          <p:nvPr>
            <p:ph idx="11" type="ftr"/>
          </p:nvPr>
        </p:nvSpPr>
        <p:spPr>
          <a:xfrm>
            <a:off x="5791200" y="6248400"/>
            <a:ext cx="2897187" cy="474662"/>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30"/>
          <p:cNvSpPr txBox="1"/>
          <p:nvPr>
            <p:ph idx="12" type="sldNum"/>
          </p:nvPr>
        </p:nvSpPr>
        <p:spPr>
          <a:xfrm>
            <a:off x="84137" y="6242050"/>
            <a:ext cx="587375" cy="488950"/>
          </a:xfrm>
          <a:prstGeom prst="rect">
            <a:avLst/>
          </a:prstGeom>
          <a:noFill/>
          <a:ln>
            <a:noFill/>
          </a:ln>
        </p:spPr>
        <p:txBody>
          <a:bodyPr anchorCtr="1" anchor="b" bIns="45700" lIns="91425" spcFirstLastPara="1" rIns="91425" wrap="square" tIns="45700">
            <a:noAutofit/>
          </a:bodyPr>
          <a:lstStyle>
            <a:lvl1pPr indent="0" lvl="0"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and 2 Content" type="objAndTwoObj">
  <p:cSld name="OBJECT_AND_TWO_OBJECTS">
    <p:spTree>
      <p:nvGrpSpPr>
        <p:cNvPr id="44" name="Shape 44"/>
        <p:cNvGrpSpPr/>
        <p:nvPr/>
      </p:nvGrpSpPr>
      <p:grpSpPr>
        <a:xfrm>
          <a:off x="0" y="0"/>
          <a:ext cx="0" cy="0"/>
          <a:chOff x="0" y="0"/>
          <a:chExt cx="0" cy="0"/>
        </a:xfrm>
      </p:grpSpPr>
      <p:sp>
        <p:nvSpPr>
          <p:cNvPr id="45" name="Google Shape;45;p31"/>
          <p:cNvSpPr/>
          <p:nvPr>
            <p:ph type="title"/>
          </p:nvPr>
        </p:nvSpPr>
        <p:spPr>
          <a:xfrm>
            <a:off x="762000" y="762000"/>
            <a:ext cx="7924800" cy="1143000"/>
          </a:xfrm>
          <a:prstGeom prst="roundRect">
            <a:avLst>
              <a:gd fmla="val 4680" name="adj"/>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46" name="Google Shape;46;p31"/>
          <p:cNvSpPr txBox="1"/>
          <p:nvPr>
            <p:ph idx="1" type="body"/>
          </p:nvPr>
        </p:nvSpPr>
        <p:spPr>
          <a:xfrm>
            <a:off x="838200" y="2362200"/>
            <a:ext cx="3770313" cy="3724275"/>
          </a:xfrm>
          <a:prstGeom prst="rect">
            <a:avLst/>
          </a:prstGeom>
          <a:noFill/>
          <a:ln>
            <a:noFill/>
          </a:ln>
        </p:spPr>
        <p:txBody>
          <a:bodyPr anchorCtr="0" anchor="t" bIns="45700" lIns="91425" spcFirstLastPara="1" rIns="91425" wrap="square" tIns="45700">
            <a:noAutofit/>
          </a:bodyPr>
          <a:lstStyle>
            <a:lvl1pPr indent="-314325" lvl="0" marL="457200" algn="l">
              <a:lnSpc>
                <a:spcPct val="100000"/>
              </a:lnSpc>
              <a:spcBef>
                <a:spcPts val="360"/>
              </a:spcBef>
              <a:spcAft>
                <a:spcPts val="0"/>
              </a:spcAft>
              <a:buSzPts val="1350"/>
              <a:buChar char="●"/>
              <a:defRPr/>
            </a:lvl1pPr>
            <a:lvl2pPr indent="-314325" lvl="1" marL="914400" algn="l">
              <a:lnSpc>
                <a:spcPct val="100000"/>
              </a:lnSpc>
              <a:spcBef>
                <a:spcPts val="360"/>
              </a:spcBef>
              <a:spcAft>
                <a:spcPts val="0"/>
              </a:spcAft>
              <a:buSzPts val="1350"/>
              <a:buChar char="–"/>
              <a:defRPr/>
            </a:lvl2pPr>
            <a:lvl3pPr indent="-314325" lvl="2" marL="1371600" algn="l">
              <a:lnSpc>
                <a:spcPct val="100000"/>
              </a:lnSpc>
              <a:spcBef>
                <a:spcPts val="360"/>
              </a:spcBef>
              <a:spcAft>
                <a:spcPts val="0"/>
              </a:spcAft>
              <a:buSzPts val="1350"/>
              <a:buChar char="●"/>
              <a:defRPr/>
            </a:lvl3pPr>
            <a:lvl4pPr indent="-320039" lvl="3" marL="1828800" algn="l">
              <a:lnSpc>
                <a:spcPct val="100000"/>
              </a:lnSpc>
              <a:spcBef>
                <a:spcPts val="360"/>
              </a:spcBef>
              <a:spcAft>
                <a:spcPts val="0"/>
              </a:spcAft>
              <a:buSzPts val="1440"/>
              <a:buChar char="–"/>
              <a:defRPr/>
            </a:lvl4pPr>
            <a:lvl5pPr indent="-302895" lvl="4" marL="2286000" algn="l">
              <a:lnSpc>
                <a:spcPct val="100000"/>
              </a:lnSpc>
              <a:spcBef>
                <a:spcPts val="360"/>
              </a:spcBef>
              <a:spcAft>
                <a:spcPts val="0"/>
              </a:spcAft>
              <a:buSzPts val="117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7" name="Google Shape;47;p31"/>
          <p:cNvSpPr txBox="1"/>
          <p:nvPr>
            <p:ph idx="2" type="body"/>
          </p:nvPr>
        </p:nvSpPr>
        <p:spPr>
          <a:xfrm>
            <a:off x="4760913" y="2362200"/>
            <a:ext cx="3770312" cy="1785938"/>
          </a:xfrm>
          <a:prstGeom prst="rect">
            <a:avLst/>
          </a:prstGeom>
          <a:noFill/>
          <a:ln>
            <a:noFill/>
          </a:ln>
        </p:spPr>
        <p:txBody>
          <a:bodyPr anchorCtr="0" anchor="t" bIns="45700" lIns="91425" spcFirstLastPara="1" rIns="91425" wrap="square" tIns="45700">
            <a:noAutofit/>
          </a:bodyPr>
          <a:lstStyle>
            <a:lvl1pPr indent="-314325" lvl="0" marL="457200" algn="l">
              <a:lnSpc>
                <a:spcPct val="100000"/>
              </a:lnSpc>
              <a:spcBef>
                <a:spcPts val="360"/>
              </a:spcBef>
              <a:spcAft>
                <a:spcPts val="0"/>
              </a:spcAft>
              <a:buSzPts val="1350"/>
              <a:buChar char="●"/>
              <a:defRPr/>
            </a:lvl1pPr>
            <a:lvl2pPr indent="-314325" lvl="1" marL="914400" algn="l">
              <a:lnSpc>
                <a:spcPct val="100000"/>
              </a:lnSpc>
              <a:spcBef>
                <a:spcPts val="360"/>
              </a:spcBef>
              <a:spcAft>
                <a:spcPts val="0"/>
              </a:spcAft>
              <a:buSzPts val="1350"/>
              <a:buChar char="–"/>
              <a:defRPr/>
            </a:lvl2pPr>
            <a:lvl3pPr indent="-314325" lvl="2" marL="1371600" algn="l">
              <a:lnSpc>
                <a:spcPct val="100000"/>
              </a:lnSpc>
              <a:spcBef>
                <a:spcPts val="360"/>
              </a:spcBef>
              <a:spcAft>
                <a:spcPts val="0"/>
              </a:spcAft>
              <a:buSzPts val="1350"/>
              <a:buChar char="●"/>
              <a:defRPr/>
            </a:lvl3pPr>
            <a:lvl4pPr indent="-320039" lvl="3" marL="1828800" algn="l">
              <a:lnSpc>
                <a:spcPct val="100000"/>
              </a:lnSpc>
              <a:spcBef>
                <a:spcPts val="360"/>
              </a:spcBef>
              <a:spcAft>
                <a:spcPts val="0"/>
              </a:spcAft>
              <a:buSzPts val="1440"/>
              <a:buChar char="–"/>
              <a:defRPr/>
            </a:lvl4pPr>
            <a:lvl5pPr indent="-302895" lvl="4" marL="2286000" algn="l">
              <a:lnSpc>
                <a:spcPct val="100000"/>
              </a:lnSpc>
              <a:spcBef>
                <a:spcPts val="360"/>
              </a:spcBef>
              <a:spcAft>
                <a:spcPts val="0"/>
              </a:spcAft>
              <a:buSzPts val="117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31"/>
          <p:cNvSpPr txBox="1"/>
          <p:nvPr>
            <p:ph idx="3" type="body"/>
          </p:nvPr>
        </p:nvSpPr>
        <p:spPr>
          <a:xfrm>
            <a:off x="4760913" y="4300538"/>
            <a:ext cx="3770312" cy="1785937"/>
          </a:xfrm>
          <a:prstGeom prst="rect">
            <a:avLst/>
          </a:prstGeom>
          <a:noFill/>
          <a:ln>
            <a:noFill/>
          </a:ln>
        </p:spPr>
        <p:txBody>
          <a:bodyPr anchorCtr="0" anchor="t" bIns="45700" lIns="91425" spcFirstLastPara="1" rIns="91425" wrap="square" tIns="45700">
            <a:noAutofit/>
          </a:bodyPr>
          <a:lstStyle>
            <a:lvl1pPr indent="-314325" lvl="0" marL="457200" algn="l">
              <a:lnSpc>
                <a:spcPct val="100000"/>
              </a:lnSpc>
              <a:spcBef>
                <a:spcPts val="360"/>
              </a:spcBef>
              <a:spcAft>
                <a:spcPts val="0"/>
              </a:spcAft>
              <a:buSzPts val="1350"/>
              <a:buChar char="●"/>
              <a:defRPr/>
            </a:lvl1pPr>
            <a:lvl2pPr indent="-314325" lvl="1" marL="914400" algn="l">
              <a:lnSpc>
                <a:spcPct val="100000"/>
              </a:lnSpc>
              <a:spcBef>
                <a:spcPts val="360"/>
              </a:spcBef>
              <a:spcAft>
                <a:spcPts val="0"/>
              </a:spcAft>
              <a:buSzPts val="1350"/>
              <a:buChar char="–"/>
              <a:defRPr/>
            </a:lvl2pPr>
            <a:lvl3pPr indent="-314325" lvl="2" marL="1371600" algn="l">
              <a:lnSpc>
                <a:spcPct val="100000"/>
              </a:lnSpc>
              <a:spcBef>
                <a:spcPts val="360"/>
              </a:spcBef>
              <a:spcAft>
                <a:spcPts val="0"/>
              </a:spcAft>
              <a:buSzPts val="1350"/>
              <a:buChar char="●"/>
              <a:defRPr/>
            </a:lvl3pPr>
            <a:lvl4pPr indent="-320039" lvl="3" marL="1828800" algn="l">
              <a:lnSpc>
                <a:spcPct val="100000"/>
              </a:lnSpc>
              <a:spcBef>
                <a:spcPts val="360"/>
              </a:spcBef>
              <a:spcAft>
                <a:spcPts val="0"/>
              </a:spcAft>
              <a:buSzPts val="1440"/>
              <a:buChar char="–"/>
              <a:defRPr/>
            </a:lvl4pPr>
            <a:lvl5pPr indent="-302895" lvl="4" marL="2286000" algn="l">
              <a:lnSpc>
                <a:spcPct val="100000"/>
              </a:lnSpc>
              <a:spcBef>
                <a:spcPts val="360"/>
              </a:spcBef>
              <a:spcAft>
                <a:spcPts val="0"/>
              </a:spcAft>
              <a:buSzPts val="117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9" name="Google Shape;49;p31"/>
          <p:cNvSpPr txBox="1"/>
          <p:nvPr>
            <p:ph idx="10" type="dt"/>
          </p:nvPr>
        </p:nvSpPr>
        <p:spPr>
          <a:xfrm>
            <a:off x="2438400" y="6248400"/>
            <a:ext cx="2130425" cy="474662"/>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31"/>
          <p:cNvSpPr txBox="1"/>
          <p:nvPr>
            <p:ph idx="11" type="ftr"/>
          </p:nvPr>
        </p:nvSpPr>
        <p:spPr>
          <a:xfrm>
            <a:off x="5791200" y="6248400"/>
            <a:ext cx="2897187" cy="474662"/>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31"/>
          <p:cNvSpPr txBox="1"/>
          <p:nvPr>
            <p:ph idx="12" type="sldNum"/>
          </p:nvPr>
        </p:nvSpPr>
        <p:spPr>
          <a:xfrm>
            <a:off x="84137" y="6242050"/>
            <a:ext cx="587375" cy="488950"/>
          </a:xfrm>
          <a:prstGeom prst="rect">
            <a:avLst/>
          </a:prstGeom>
          <a:noFill/>
          <a:ln>
            <a:noFill/>
          </a:ln>
        </p:spPr>
        <p:txBody>
          <a:bodyPr anchorCtr="1" anchor="b" bIns="45700" lIns="91425" spcFirstLastPara="1" rIns="91425" wrap="square" tIns="45700">
            <a:noAutofit/>
          </a:bodyPr>
          <a:lstStyle>
            <a:lvl1pPr indent="0" lvl="0"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ext, and Content" type="txAndObj">
  <p:cSld name="TEXT_AND_OBJECT">
    <p:spTree>
      <p:nvGrpSpPr>
        <p:cNvPr id="52" name="Shape 52"/>
        <p:cNvGrpSpPr/>
        <p:nvPr/>
      </p:nvGrpSpPr>
      <p:grpSpPr>
        <a:xfrm>
          <a:off x="0" y="0"/>
          <a:ext cx="0" cy="0"/>
          <a:chOff x="0" y="0"/>
          <a:chExt cx="0" cy="0"/>
        </a:xfrm>
      </p:grpSpPr>
      <p:sp>
        <p:nvSpPr>
          <p:cNvPr id="53" name="Google Shape;53;p32"/>
          <p:cNvSpPr/>
          <p:nvPr>
            <p:ph type="title"/>
          </p:nvPr>
        </p:nvSpPr>
        <p:spPr>
          <a:xfrm>
            <a:off x="762000" y="762000"/>
            <a:ext cx="7924800" cy="1143000"/>
          </a:xfrm>
          <a:prstGeom prst="roundRect">
            <a:avLst>
              <a:gd fmla="val 4680" name="adj"/>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54" name="Google Shape;54;p32"/>
          <p:cNvSpPr txBox="1"/>
          <p:nvPr>
            <p:ph idx="1" type="body"/>
          </p:nvPr>
        </p:nvSpPr>
        <p:spPr>
          <a:xfrm>
            <a:off x="838200" y="2362200"/>
            <a:ext cx="3770313" cy="3724275"/>
          </a:xfrm>
          <a:prstGeom prst="rect">
            <a:avLst/>
          </a:prstGeom>
          <a:noFill/>
          <a:ln>
            <a:noFill/>
          </a:ln>
        </p:spPr>
        <p:txBody>
          <a:bodyPr anchorCtr="0" anchor="t" bIns="45700" lIns="91425" spcFirstLastPara="1" rIns="91425" wrap="square" tIns="45700">
            <a:noAutofit/>
          </a:bodyPr>
          <a:lstStyle>
            <a:lvl1pPr indent="-314325" lvl="0" marL="457200" algn="l">
              <a:lnSpc>
                <a:spcPct val="100000"/>
              </a:lnSpc>
              <a:spcBef>
                <a:spcPts val="360"/>
              </a:spcBef>
              <a:spcAft>
                <a:spcPts val="0"/>
              </a:spcAft>
              <a:buSzPts val="1350"/>
              <a:buChar char="●"/>
              <a:defRPr/>
            </a:lvl1pPr>
            <a:lvl2pPr indent="-314325" lvl="1" marL="914400" algn="l">
              <a:lnSpc>
                <a:spcPct val="100000"/>
              </a:lnSpc>
              <a:spcBef>
                <a:spcPts val="360"/>
              </a:spcBef>
              <a:spcAft>
                <a:spcPts val="0"/>
              </a:spcAft>
              <a:buSzPts val="1350"/>
              <a:buChar char="–"/>
              <a:defRPr/>
            </a:lvl2pPr>
            <a:lvl3pPr indent="-314325" lvl="2" marL="1371600" algn="l">
              <a:lnSpc>
                <a:spcPct val="100000"/>
              </a:lnSpc>
              <a:spcBef>
                <a:spcPts val="360"/>
              </a:spcBef>
              <a:spcAft>
                <a:spcPts val="0"/>
              </a:spcAft>
              <a:buSzPts val="1350"/>
              <a:buChar char="●"/>
              <a:defRPr/>
            </a:lvl3pPr>
            <a:lvl4pPr indent="-320039" lvl="3" marL="1828800" algn="l">
              <a:lnSpc>
                <a:spcPct val="100000"/>
              </a:lnSpc>
              <a:spcBef>
                <a:spcPts val="360"/>
              </a:spcBef>
              <a:spcAft>
                <a:spcPts val="0"/>
              </a:spcAft>
              <a:buSzPts val="1440"/>
              <a:buChar char="–"/>
              <a:defRPr/>
            </a:lvl4pPr>
            <a:lvl5pPr indent="-302895" lvl="4" marL="2286000" algn="l">
              <a:lnSpc>
                <a:spcPct val="100000"/>
              </a:lnSpc>
              <a:spcBef>
                <a:spcPts val="360"/>
              </a:spcBef>
              <a:spcAft>
                <a:spcPts val="0"/>
              </a:spcAft>
              <a:buSzPts val="117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5" name="Google Shape;55;p32"/>
          <p:cNvSpPr txBox="1"/>
          <p:nvPr>
            <p:ph idx="2" type="body"/>
          </p:nvPr>
        </p:nvSpPr>
        <p:spPr>
          <a:xfrm>
            <a:off x="4760913" y="2362200"/>
            <a:ext cx="3770312" cy="3724275"/>
          </a:xfrm>
          <a:prstGeom prst="rect">
            <a:avLst/>
          </a:prstGeom>
          <a:noFill/>
          <a:ln>
            <a:noFill/>
          </a:ln>
        </p:spPr>
        <p:txBody>
          <a:bodyPr anchorCtr="0" anchor="t" bIns="45700" lIns="91425" spcFirstLastPara="1" rIns="91425" wrap="square" tIns="45700">
            <a:noAutofit/>
          </a:bodyPr>
          <a:lstStyle>
            <a:lvl1pPr indent="-314325" lvl="0" marL="457200" algn="l">
              <a:lnSpc>
                <a:spcPct val="100000"/>
              </a:lnSpc>
              <a:spcBef>
                <a:spcPts val="360"/>
              </a:spcBef>
              <a:spcAft>
                <a:spcPts val="0"/>
              </a:spcAft>
              <a:buSzPts val="1350"/>
              <a:buChar char="●"/>
              <a:defRPr/>
            </a:lvl1pPr>
            <a:lvl2pPr indent="-314325" lvl="1" marL="914400" algn="l">
              <a:lnSpc>
                <a:spcPct val="100000"/>
              </a:lnSpc>
              <a:spcBef>
                <a:spcPts val="360"/>
              </a:spcBef>
              <a:spcAft>
                <a:spcPts val="0"/>
              </a:spcAft>
              <a:buSzPts val="1350"/>
              <a:buChar char="–"/>
              <a:defRPr/>
            </a:lvl2pPr>
            <a:lvl3pPr indent="-314325" lvl="2" marL="1371600" algn="l">
              <a:lnSpc>
                <a:spcPct val="100000"/>
              </a:lnSpc>
              <a:spcBef>
                <a:spcPts val="360"/>
              </a:spcBef>
              <a:spcAft>
                <a:spcPts val="0"/>
              </a:spcAft>
              <a:buSzPts val="1350"/>
              <a:buChar char="●"/>
              <a:defRPr/>
            </a:lvl3pPr>
            <a:lvl4pPr indent="-320039" lvl="3" marL="1828800" algn="l">
              <a:lnSpc>
                <a:spcPct val="100000"/>
              </a:lnSpc>
              <a:spcBef>
                <a:spcPts val="360"/>
              </a:spcBef>
              <a:spcAft>
                <a:spcPts val="0"/>
              </a:spcAft>
              <a:buSzPts val="1440"/>
              <a:buChar char="–"/>
              <a:defRPr/>
            </a:lvl4pPr>
            <a:lvl5pPr indent="-302895" lvl="4" marL="2286000" algn="l">
              <a:lnSpc>
                <a:spcPct val="100000"/>
              </a:lnSpc>
              <a:spcBef>
                <a:spcPts val="360"/>
              </a:spcBef>
              <a:spcAft>
                <a:spcPts val="0"/>
              </a:spcAft>
              <a:buSzPts val="117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6" name="Google Shape;56;p32"/>
          <p:cNvSpPr txBox="1"/>
          <p:nvPr>
            <p:ph idx="10" type="dt"/>
          </p:nvPr>
        </p:nvSpPr>
        <p:spPr>
          <a:xfrm>
            <a:off x="2438400" y="6248400"/>
            <a:ext cx="2130425" cy="474662"/>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32"/>
          <p:cNvSpPr txBox="1"/>
          <p:nvPr>
            <p:ph idx="11" type="ftr"/>
          </p:nvPr>
        </p:nvSpPr>
        <p:spPr>
          <a:xfrm>
            <a:off x="5791200" y="6248400"/>
            <a:ext cx="2897187" cy="474662"/>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32"/>
          <p:cNvSpPr txBox="1"/>
          <p:nvPr>
            <p:ph idx="12" type="sldNum"/>
          </p:nvPr>
        </p:nvSpPr>
        <p:spPr>
          <a:xfrm>
            <a:off x="84137" y="6242050"/>
            <a:ext cx="587375" cy="488950"/>
          </a:xfrm>
          <a:prstGeom prst="rect">
            <a:avLst/>
          </a:prstGeom>
          <a:noFill/>
          <a:ln>
            <a:noFill/>
          </a:ln>
        </p:spPr>
        <p:txBody>
          <a:bodyPr anchorCtr="1" anchor="b" bIns="45700" lIns="91425" spcFirstLastPara="1" rIns="91425" wrap="square" tIns="45700">
            <a:noAutofit/>
          </a:bodyPr>
          <a:lstStyle>
            <a:lvl1pPr indent="0" lvl="0"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ext, and 2 Content" type="txAndTwoObj">
  <p:cSld name="TEXT_AND_TWO_OBJECTS">
    <p:spTree>
      <p:nvGrpSpPr>
        <p:cNvPr id="59" name="Shape 59"/>
        <p:cNvGrpSpPr/>
        <p:nvPr/>
      </p:nvGrpSpPr>
      <p:grpSpPr>
        <a:xfrm>
          <a:off x="0" y="0"/>
          <a:ext cx="0" cy="0"/>
          <a:chOff x="0" y="0"/>
          <a:chExt cx="0" cy="0"/>
        </a:xfrm>
      </p:grpSpPr>
      <p:sp>
        <p:nvSpPr>
          <p:cNvPr id="60" name="Google Shape;60;p33"/>
          <p:cNvSpPr/>
          <p:nvPr>
            <p:ph type="title"/>
          </p:nvPr>
        </p:nvSpPr>
        <p:spPr>
          <a:xfrm>
            <a:off x="762000" y="762000"/>
            <a:ext cx="7924800" cy="1143000"/>
          </a:xfrm>
          <a:prstGeom prst="roundRect">
            <a:avLst>
              <a:gd fmla="val 4680" name="adj"/>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61" name="Google Shape;61;p33"/>
          <p:cNvSpPr txBox="1"/>
          <p:nvPr>
            <p:ph idx="1" type="body"/>
          </p:nvPr>
        </p:nvSpPr>
        <p:spPr>
          <a:xfrm>
            <a:off x="838200" y="2362200"/>
            <a:ext cx="3770313" cy="3724275"/>
          </a:xfrm>
          <a:prstGeom prst="rect">
            <a:avLst/>
          </a:prstGeom>
          <a:noFill/>
          <a:ln>
            <a:noFill/>
          </a:ln>
        </p:spPr>
        <p:txBody>
          <a:bodyPr anchorCtr="0" anchor="t" bIns="45700" lIns="91425" spcFirstLastPara="1" rIns="91425" wrap="square" tIns="45700">
            <a:noAutofit/>
          </a:bodyPr>
          <a:lstStyle>
            <a:lvl1pPr indent="-314325" lvl="0" marL="457200" algn="l">
              <a:lnSpc>
                <a:spcPct val="100000"/>
              </a:lnSpc>
              <a:spcBef>
                <a:spcPts val="360"/>
              </a:spcBef>
              <a:spcAft>
                <a:spcPts val="0"/>
              </a:spcAft>
              <a:buSzPts val="1350"/>
              <a:buChar char="●"/>
              <a:defRPr/>
            </a:lvl1pPr>
            <a:lvl2pPr indent="-314325" lvl="1" marL="914400" algn="l">
              <a:lnSpc>
                <a:spcPct val="100000"/>
              </a:lnSpc>
              <a:spcBef>
                <a:spcPts val="360"/>
              </a:spcBef>
              <a:spcAft>
                <a:spcPts val="0"/>
              </a:spcAft>
              <a:buSzPts val="1350"/>
              <a:buChar char="–"/>
              <a:defRPr/>
            </a:lvl2pPr>
            <a:lvl3pPr indent="-314325" lvl="2" marL="1371600" algn="l">
              <a:lnSpc>
                <a:spcPct val="100000"/>
              </a:lnSpc>
              <a:spcBef>
                <a:spcPts val="360"/>
              </a:spcBef>
              <a:spcAft>
                <a:spcPts val="0"/>
              </a:spcAft>
              <a:buSzPts val="1350"/>
              <a:buChar char="●"/>
              <a:defRPr/>
            </a:lvl3pPr>
            <a:lvl4pPr indent="-320039" lvl="3" marL="1828800" algn="l">
              <a:lnSpc>
                <a:spcPct val="100000"/>
              </a:lnSpc>
              <a:spcBef>
                <a:spcPts val="360"/>
              </a:spcBef>
              <a:spcAft>
                <a:spcPts val="0"/>
              </a:spcAft>
              <a:buSzPts val="1440"/>
              <a:buChar char="–"/>
              <a:defRPr/>
            </a:lvl4pPr>
            <a:lvl5pPr indent="-302895" lvl="4" marL="2286000" algn="l">
              <a:lnSpc>
                <a:spcPct val="100000"/>
              </a:lnSpc>
              <a:spcBef>
                <a:spcPts val="360"/>
              </a:spcBef>
              <a:spcAft>
                <a:spcPts val="0"/>
              </a:spcAft>
              <a:buSzPts val="117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2" name="Google Shape;62;p33"/>
          <p:cNvSpPr txBox="1"/>
          <p:nvPr>
            <p:ph idx="2" type="body"/>
          </p:nvPr>
        </p:nvSpPr>
        <p:spPr>
          <a:xfrm>
            <a:off x="4760913" y="2362200"/>
            <a:ext cx="3770312" cy="1785938"/>
          </a:xfrm>
          <a:prstGeom prst="rect">
            <a:avLst/>
          </a:prstGeom>
          <a:noFill/>
          <a:ln>
            <a:noFill/>
          </a:ln>
        </p:spPr>
        <p:txBody>
          <a:bodyPr anchorCtr="0" anchor="t" bIns="45700" lIns="91425" spcFirstLastPara="1" rIns="91425" wrap="square" tIns="45700">
            <a:noAutofit/>
          </a:bodyPr>
          <a:lstStyle>
            <a:lvl1pPr indent="-314325" lvl="0" marL="457200" algn="l">
              <a:lnSpc>
                <a:spcPct val="100000"/>
              </a:lnSpc>
              <a:spcBef>
                <a:spcPts val="360"/>
              </a:spcBef>
              <a:spcAft>
                <a:spcPts val="0"/>
              </a:spcAft>
              <a:buSzPts val="1350"/>
              <a:buChar char="●"/>
              <a:defRPr/>
            </a:lvl1pPr>
            <a:lvl2pPr indent="-314325" lvl="1" marL="914400" algn="l">
              <a:lnSpc>
                <a:spcPct val="100000"/>
              </a:lnSpc>
              <a:spcBef>
                <a:spcPts val="360"/>
              </a:spcBef>
              <a:spcAft>
                <a:spcPts val="0"/>
              </a:spcAft>
              <a:buSzPts val="1350"/>
              <a:buChar char="–"/>
              <a:defRPr/>
            </a:lvl2pPr>
            <a:lvl3pPr indent="-314325" lvl="2" marL="1371600" algn="l">
              <a:lnSpc>
                <a:spcPct val="100000"/>
              </a:lnSpc>
              <a:spcBef>
                <a:spcPts val="360"/>
              </a:spcBef>
              <a:spcAft>
                <a:spcPts val="0"/>
              </a:spcAft>
              <a:buSzPts val="1350"/>
              <a:buChar char="●"/>
              <a:defRPr/>
            </a:lvl3pPr>
            <a:lvl4pPr indent="-320039" lvl="3" marL="1828800" algn="l">
              <a:lnSpc>
                <a:spcPct val="100000"/>
              </a:lnSpc>
              <a:spcBef>
                <a:spcPts val="360"/>
              </a:spcBef>
              <a:spcAft>
                <a:spcPts val="0"/>
              </a:spcAft>
              <a:buSzPts val="1440"/>
              <a:buChar char="–"/>
              <a:defRPr/>
            </a:lvl4pPr>
            <a:lvl5pPr indent="-302895" lvl="4" marL="2286000" algn="l">
              <a:lnSpc>
                <a:spcPct val="100000"/>
              </a:lnSpc>
              <a:spcBef>
                <a:spcPts val="360"/>
              </a:spcBef>
              <a:spcAft>
                <a:spcPts val="0"/>
              </a:spcAft>
              <a:buSzPts val="117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3" name="Google Shape;63;p33"/>
          <p:cNvSpPr txBox="1"/>
          <p:nvPr>
            <p:ph idx="3" type="body"/>
          </p:nvPr>
        </p:nvSpPr>
        <p:spPr>
          <a:xfrm>
            <a:off x="4760913" y="4300538"/>
            <a:ext cx="3770312" cy="1785937"/>
          </a:xfrm>
          <a:prstGeom prst="rect">
            <a:avLst/>
          </a:prstGeom>
          <a:noFill/>
          <a:ln>
            <a:noFill/>
          </a:ln>
        </p:spPr>
        <p:txBody>
          <a:bodyPr anchorCtr="0" anchor="t" bIns="45700" lIns="91425" spcFirstLastPara="1" rIns="91425" wrap="square" tIns="45700">
            <a:noAutofit/>
          </a:bodyPr>
          <a:lstStyle>
            <a:lvl1pPr indent="-314325" lvl="0" marL="457200" algn="l">
              <a:lnSpc>
                <a:spcPct val="100000"/>
              </a:lnSpc>
              <a:spcBef>
                <a:spcPts val="360"/>
              </a:spcBef>
              <a:spcAft>
                <a:spcPts val="0"/>
              </a:spcAft>
              <a:buSzPts val="1350"/>
              <a:buChar char="●"/>
              <a:defRPr/>
            </a:lvl1pPr>
            <a:lvl2pPr indent="-314325" lvl="1" marL="914400" algn="l">
              <a:lnSpc>
                <a:spcPct val="100000"/>
              </a:lnSpc>
              <a:spcBef>
                <a:spcPts val="360"/>
              </a:spcBef>
              <a:spcAft>
                <a:spcPts val="0"/>
              </a:spcAft>
              <a:buSzPts val="1350"/>
              <a:buChar char="–"/>
              <a:defRPr/>
            </a:lvl2pPr>
            <a:lvl3pPr indent="-314325" lvl="2" marL="1371600" algn="l">
              <a:lnSpc>
                <a:spcPct val="100000"/>
              </a:lnSpc>
              <a:spcBef>
                <a:spcPts val="360"/>
              </a:spcBef>
              <a:spcAft>
                <a:spcPts val="0"/>
              </a:spcAft>
              <a:buSzPts val="1350"/>
              <a:buChar char="●"/>
              <a:defRPr/>
            </a:lvl3pPr>
            <a:lvl4pPr indent="-320039" lvl="3" marL="1828800" algn="l">
              <a:lnSpc>
                <a:spcPct val="100000"/>
              </a:lnSpc>
              <a:spcBef>
                <a:spcPts val="360"/>
              </a:spcBef>
              <a:spcAft>
                <a:spcPts val="0"/>
              </a:spcAft>
              <a:buSzPts val="1440"/>
              <a:buChar char="–"/>
              <a:defRPr/>
            </a:lvl4pPr>
            <a:lvl5pPr indent="-302895" lvl="4" marL="2286000" algn="l">
              <a:lnSpc>
                <a:spcPct val="100000"/>
              </a:lnSpc>
              <a:spcBef>
                <a:spcPts val="360"/>
              </a:spcBef>
              <a:spcAft>
                <a:spcPts val="0"/>
              </a:spcAft>
              <a:buSzPts val="117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4" name="Google Shape;64;p33"/>
          <p:cNvSpPr txBox="1"/>
          <p:nvPr>
            <p:ph idx="10" type="dt"/>
          </p:nvPr>
        </p:nvSpPr>
        <p:spPr>
          <a:xfrm>
            <a:off x="2438400" y="6248400"/>
            <a:ext cx="2130425" cy="474662"/>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33"/>
          <p:cNvSpPr txBox="1"/>
          <p:nvPr>
            <p:ph idx="11" type="ftr"/>
          </p:nvPr>
        </p:nvSpPr>
        <p:spPr>
          <a:xfrm>
            <a:off x="5791200" y="6248400"/>
            <a:ext cx="2897187" cy="474662"/>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33"/>
          <p:cNvSpPr txBox="1"/>
          <p:nvPr>
            <p:ph idx="12" type="sldNum"/>
          </p:nvPr>
        </p:nvSpPr>
        <p:spPr>
          <a:xfrm>
            <a:off x="84137" y="6242050"/>
            <a:ext cx="587375" cy="488950"/>
          </a:xfrm>
          <a:prstGeom prst="rect">
            <a:avLst/>
          </a:prstGeom>
          <a:noFill/>
          <a:ln>
            <a:noFill/>
          </a:ln>
        </p:spPr>
        <p:txBody>
          <a:bodyPr anchorCtr="1" anchor="b" bIns="45700" lIns="91425" spcFirstLastPara="1" rIns="91425" wrap="square" tIns="45700">
            <a:noAutofit/>
          </a:bodyPr>
          <a:lstStyle>
            <a:lvl1pPr indent="0" lvl="0"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67" name="Shape 67"/>
        <p:cNvGrpSpPr/>
        <p:nvPr/>
      </p:nvGrpSpPr>
      <p:grpSpPr>
        <a:xfrm>
          <a:off x="0" y="0"/>
          <a:ext cx="0" cy="0"/>
          <a:chOff x="0" y="0"/>
          <a:chExt cx="0" cy="0"/>
        </a:xfrm>
      </p:grpSpPr>
      <p:sp>
        <p:nvSpPr>
          <p:cNvPr id="68" name="Google Shape;68;p34"/>
          <p:cNvSpPr/>
          <p:nvPr>
            <p:ph type="title"/>
          </p:nvPr>
        </p:nvSpPr>
        <p:spPr>
          <a:xfrm>
            <a:off x="762000" y="762000"/>
            <a:ext cx="7924800" cy="1143000"/>
          </a:xfrm>
          <a:prstGeom prst="roundRect">
            <a:avLst>
              <a:gd fmla="val 4680" name="adj"/>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69" name="Google Shape;69;p34"/>
          <p:cNvSpPr txBox="1"/>
          <p:nvPr>
            <p:ph idx="1" type="body"/>
          </p:nvPr>
        </p:nvSpPr>
        <p:spPr>
          <a:xfrm>
            <a:off x="838200" y="2362200"/>
            <a:ext cx="7693025" cy="3724275"/>
          </a:xfrm>
          <a:prstGeom prst="rect">
            <a:avLst/>
          </a:prstGeom>
          <a:noFill/>
          <a:ln>
            <a:noFill/>
          </a:ln>
        </p:spPr>
        <p:txBody>
          <a:bodyPr anchorCtr="0" anchor="t" bIns="45700" lIns="91425" spcFirstLastPara="1" rIns="91425" wrap="square" tIns="45700">
            <a:noAutofit/>
          </a:bodyPr>
          <a:lstStyle>
            <a:lvl1pPr indent="-314325" lvl="0" marL="457200" algn="l">
              <a:lnSpc>
                <a:spcPct val="100000"/>
              </a:lnSpc>
              <a:spcBef>
                <a:spcPts val="360"/>
              </a:spcBef>
              <a:spcAft>
                <a:spcPts val="0"/>
              </a:spcAft>
              <a:buSzPts val="1350"/>
              <a:buChar char="●"/>
              <a:defRPr/>
            </a:lvl1pPr>
            <a:lvl2pPr indent="-314325" lvl="1" marL="914400" algn="l">
              <a:lnSpc>
                <a:spcPct val="100000"/>
              </a:lnSpc>
              <a:spcBef>
                <a:spcPts val="360"/>
              </a:spcBef>
              <a:spcAft>
                <a:spcPts val="0"/>
              </a:spcAft>
              <a:buSzPts val="1350"/>
              <a:buChar char="–"/>
              <a:defRPr/>
            </a:lvl2pPr>
            <a:lvl3pPr indent="-314325" lvl="2" marL="1371600" algn="l">
              <a:lnSpc>
                <a:spcPct val="100000"/>
              </a:lnSpc>
              <a:spcBef>
                <a:spcPts val="360"/>
              </a:spcBef>
              <a:spcAft>
                <a:spcPts val="0"/>
              </a:spcAft>
              <a:buSzPts val="1350"/>
              <a:buChar char="●"/>
              <a:defRPr/>
            </a:lvl3pPr>
            <a:lvl4pPr indent="-320039" lvl="3" marL="1828800" algn="l">
              <a:lnSpc>
                <a:spcPct val="100000"/>
              </a:lnSpc>
              <a:spcBef>
                <a:spcPts val="360"/>
              </a:spcBef>
              <a:spcAft>
                <a:spcPts val="0"/>
              </a:spcAft>
              <a:buSzPts val="1440"/>
              <a:buChar char="–"/>
              <a:defRPr/>
            </a:lvl4pPr>
            <a:lvl5pPr indent="-302895" lvl="4" marL="2286000" algn="l">
              <a:lnSpc>
                <a:spcPct val="100000"/>
              </a:lnSpc>
              <a:spcBef>
                <a:spcPts val="360"/>
              </a:spcBef>
              <a:spcAft>
                <a:spcPts val="0"/>
              </a:spcAft>
              <a:buSzPts val="117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0" name="Google Shape;70;p34"/>
          <p:cNvSpPr txBox="1"/>
          <p:nvPr>
            <p:ph idx="10" type="dt"/>
          </p:nvPr>
        </p:nvSpPr>
        <p:spPr>
          <a:xfrm>
            <a:off x="2438400" y="6248400"/>
            <a:ext cx="2130425" cy="474662"/>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34"/>
          <p:cNvSpPr txBox="1"/>
          <p:nvPr>
            <p:ph idx="11" type="ftr"/>
          </p:nvPr>
        </p:nvSpPr>
        <p:spPr>
          <a:xfrm>
            <a:off x="5791200" y="6248400"/>
            <a:ext cx="2897187" cy="474662"/>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34"/>
          <p:cNvSpPr txBox="1"/>
          <p:nvPr>
            <p:ph idx="12" type="sldNum"/>
          </p:nvPr>
        </p:nvSpPr>
        <p:spPr>
          <a:xfrm>
            <a:off x="84137" y="6242050"/>
            <a:ext cx="587375" cy="488950"/>
          </a:xfrm>
          <a:prstGeom prst="rect">
            <a:avLst/>
          </a:prstGeom>
          <a:noFill/>
          <a:ln>
            <a:noFill/>
          </a:ln>
        </p:spPr>
        <p:txBody>
          <a:bodyPr anchorCtr="1" anchor="b" bIns="45700" lIns="91425" spcFirstLastPara="1" rIns="91425" wrap="square" tIns="45700">
            <a:noAutofit/>
          </a:bodyPr>
          <a:lstStyle>
            <a:lvl1pPr indent="0" lvl="0"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73" name="Shape 73"/>
        <p:cNvGrpSpPr/>
        <p:nvPr/>
      </p:nvGrpSpPr>
      <p:grpSpPr>
        <a:xfrm>
          <a:off x="0" y="0"/>
          <a:ext cx="0" cy="0"/>
          <a:chOff x="0" y="0"/>
          <a:chExt cx="0" cy="0"/>
        </a:xfrm>
      </p:grpSpPr>
      <p:sp>
        <p:nvSpPr>
          <p:cNvPr id="74" name="Google Shape;74;p35"/>
          <p:cNvSpPr/>
          <p:nvPr>
            <p:ph type="title"/>
          </p:nvPr>
        </p:nvSpPr>
        <p:spPr>
          <a:xfrm>
            <a:off x="762000" y="762000"/>
            <a:ext cx="7924800" cy="1143000"/>
          </a:xfrm>
          <a:prstGeom prst="roundRect">
            <a:avLst>
              <a:gd fmla="val 4680" name="adj"/>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75" name="Google Shape;75;p35"/>
          <p:cNvSpPr txBox="1"/>
          <p:nvPr>
            <p:ph idx="1" type="body"/>
          </p:nvPr>
        </p:nvSpPr>
        <p:spPr>
          <a:xfrm>
            <a:off x="838200" y="2362200"/>
            <a:ext cx="3770313" cy="3724275"/>
          </a:xfrm>
          <a:prstGeom prst="rect">
            <a:avLst/>
          </a:prstGeom>
          <a:noFill/>
          <a:ln>
            <a:noFill/>
          </a:ln>
        </p:spPr>
        <p:txBody>
          <a:bodyPr anchorCtr="0" anchor="t" bIns="45700" lIns="91425" spcFirstLastPara="1" rIns="91425" wrap="square" tIns="45700">
            <a:noAutofit/>
          </a:bodyPr>
          <a:lstStyle>
            <a:lvl1pPr indent="-314325" lvl="0" marL="457200" algn="l">
              <a:lnSpc>
                <a:spcPct val="100000"/>
              </a:lnSpc>
              <a:spcBef>
                <a:spcPts val="360"/>
              </a:spcBef>
              <a:spcAft>
                <a:spcPts val="0"/>
              </a:spcAft>
              <a:buSzPts val="1350"/>
              <a:buChar char="●"/>
              <a:defRPr/>
            </a:lvl1pPr>
            <a:lvl2pPr indent="-314325" lvl="1" marL="914400" algn="l">
              <a:lnSpc>
                <a:spcPct val="100000"/>
              </a:lnSpc>
              <a:spcBef>
                <a:spcPts val="360"/>
              </a:spcBef>
              <a:spcAft>
                <a:spcPts val="0"/>
              </a:spcAft>
              <a:buSzPts val="1350"/>
              <a:buChar char="–"/>
              <a:defRPr/>
            </a:lvl2pPr>
            <a:lvl3pPr indent="-314325" lvl="2" marL="1371600" algn="l">
              <a:lnSpc>
                <a:spcPct val="100000"/>
              </a:lnSpc>
              <a:spcBef>
                <a:spcPts val="360"/>
              </a:spcBef>
              <a:spcAft>
                <a:spcPts val="0"/>
              </a:spcAft>
              <a:buSzPts val="1350"/>
              <a:buChar char="●"/>
              <a:defRPr/>
            </a:lvl3pPr>
            <a:lvl4pPr indent="-320039" lvl="3" marL="1828800" algn="l">
              <a:lnSpc>
                <a:spcPct val="100000"/>
              </a:lnSpc>
              <a:spcBef>
                <a:spcPts val="360"/>
              </a:spcBef>
              <a:spcAft>
                <a:spcPts val="0"/>
              </a:spcAft>
              <a:buSzPts val="1440"/>
              <a:buChar char="–"/>
              <a:defRPr/>
            </a:lvl4pPr>
            <a:lvl5pPr indent="-302895" lvl="4" marL="2286000" algn="l">
              <a:lnSpc>
                <a:spcPct val="100000"/>
              </a:lnSpc>
              <a:spcBef>
                <a:spcPts val="360"/>
              </a:spcBef>
              <a:spcAft>
                <a:spcPts val="0"/>
              </a:spcAft>
              <a:buSzPts val="117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6" name="Google Shape;76;p35"/>
          <p:cNvSpPr txBox="1"/>
          <p:nvPr>
            <p:ph idx="2" type="body"/>
          </p:nvPr>
        </p:nvSpPr>
        <p:spPr>
          <a:xfrm>
            <a:off x="4760913" y="2362200"/>
            <a:ext cx="3770312" cy="3724275"/>
          </a:xfrm>
          <a:prstGeom prst="rect">
            <a:avLst/>
          </a:prstGeom>
          <a:noFill/>
          <a:ln>
            <a:noFill/>
          </a:ln>
        </p:spPr>
        <p:txBody>
          <a:bodyPr anchorCtr="0" anchor="t" bIns="45700" lIns="91425" spcFirstLastPara="1" rIns="91425" wrap="square" tIns="45700">
            <a:noAutofit/>
          </a:bodyPr>
          <a:lstStyle>
            <a:lvl1pPr indent="-314325" lvl="0" marL="457200" algn="l">
              <a:lnSpc>
                <a:spcPct val="100000"/>
              </a:lnSpc>
              <a:spcBef>
                <a:spcPts val="360"/>
              </a:spcBef>
              <a:spcAft>
                <a:spcPts val="0"/>
              </a:spcAft>
              <a:buSzPts val="1350"/>
              <a:buChar char="●"/>
              <a:defRPr/>
            </a:lvl1pPr>
            <a:lvl2pPr indent="-314325" lvl="1" marL="914400" algn="l">
              <a:lnSpc>
                <a:spcPct val="100000"/>
              </a:lnSpc>
              <a:spcBef>
                <a:spcPts val="360"/>
              </a:spcBef>
              <a:spcAft>
                <a:spcPts val="0"/>
              </a:spcAft>
              <a:buSzPts val="1350"/>
              <a:buChar char="–"/>
              <a:defRPr/>
            </a:lvl2pPr>
            <a:lvl3pPr indent="-314325" lvl="2" marL="1371600" algn="l">
              <a:lnSpc>
                <a:spcPct val="100000"/>
              </a:lnSpc>
              <a:spcBef>
                <a:spcPts val="360"/>
              </a:spcBef>
              <a:spcAft>
                <a:spcPts val="0"/>
              </a:spcAft>
              <a:buSzPts val="1350"/>
              <a:buChar char="●"/>
              <a:defRPr/>
            </a:lvl3pPr>
            <a:lvl4pPr indent="-320039" lvl="3" marL="1828800" algn="l">
              <a:lnSpc>
                <a:spcPct val="100000"/>
              </a:lnSpc>
              <a:spcBef>
                <a:spcPts val="360"/>
              </a:spcBef>
              <a:spcAft>
                <a:spcPts val="0"/>
              </a:spcAft>
              <a:buSzPts val="1440"/>
              <a:buChar char="–"/>
              <a:defRPr/>
            </a:lvl4pPr>
            <a:lvl5pPr indent="-302895" lvl="4" marL="2286000" algn="l">
              <a:lnSpc>
                <a:spcPct val="100000"/>
              </a:lnSpc>
              <a:spcBef>
                <a:spcPts val="360"/>
              </a:spcBef>
              <a:spcAft>
                <a:spcPts val="0"/>
              </a:spcAft>
              <a:buSzPts val="117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35"/>
          <p:cNvSpPr txBox="1"/>
          <p:nvPr>
            <p:ph idx="10" type="dt"/>
          </p:nvPr>
        </p:nvSpPr>
        <p:spPr>
          <a:xfrm>
            <a:off x="2438400" y="6248400"/>
            <a:ext cx="2130425" cy="474662"/>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35"/>
          <p:cNvSpPr txBox="1"/>
          <p:nvPr>
            <p:ph idx="11" type="ftr"/>
          </p:nvPr>
        </p:nvSpPr>
        <p:spPr>
          <a:xfrm>
            <a:off x="5791200" y="6248400"/>
            <a:ext cx="2897187" cy="474662"/>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35"/>
          <p:cNvSpPr txBox="1"/>
          <p:nvPr>
            <p:ph idx="12" type="sldNum"/>
          </p:nvPr>
        </p:nvSpPr>
        <p:spPr>
          <a:xfrm>
            <a:off x="84137" y="6242050"/>
            <a:ext cx="587375" cy="488950"/>
          </a:xfrm>
          <a:prstGeom prst="rect">
            <a:avLst/>
          </a:prstGeom>
          <a:noFill/>
          <a:ln>
            <a:noFill/>
          </a:ln>
        </p:spPr>
        <p:txBody>
          <a:bodyPr anchorCtr="1" anchor="b" bIns="45700" lIns="91425" spcFirstLastPara="1" rIns="91425" wrap="square" tIns="45700">
            <a:noAutofit/>
          </a:bodyPr>
          <a:lstStyle>
            <a:lvl1pPr indent="0" lvl="0"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0" name="Shape 80"/>
        <p:cNvGrpSpPr/>
        <p:nvPr/>
      </p:nvGrpSpPr>
      <p:grpSpPr>
        <a:xfrm>
          <a:off x="0" y="0"/>
          <a:ext cx="0" cy="0"/>
          <a:chOff x="0" y="0"/>
          <a:chExt cx="0" cy="0"/>
        </a:xfrm>
      </p:grpSpPr>
      <p:sp>
        <p:nvSpPr>
          <p:cNvPr id="81" name="Google Shape;81;p36"/>
          <p:cNvSpPr/>
          <p:nvPr>
            <p:ph type="title"/>
          </p:nvPr>
        </p:nvSpPr>
        <p:spPr>
          <a:xfrm>
            <a:off x="6705600" y="762000"/>
            <a:ext cx="1981200" cy="5324475"/>
          </a:xfrm>
          <a:prstGeom prst="roundRect">
            <a:avLst>
              <a:gd fmla="val 4680" name="adj"/>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82" name="Google Shape;82;p36"/>
          <p:cNvSpPr txBox="1"/>
          <p:nvPr/>
        </p:nvSpPr>
        <p:spPr>
          <a:xfrm rot="5400000">
            <a:off x="5061119" y="2460794"/>
            <a:ext cx="5270161" cy="1926886"/>
          </a:xfrm>
          <a:prstGeom prst="rect">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Clr>
                <a:srgbClr val="000000"/>
              </a:buClr>
              <a:buSzPts val="3600"/>
              <a:buFont typeface="Arial"/>
              <a:buNone/>
            </a:pPr>
            <a:r>
              <a:rPr b="1" i="0" lang="en-US" sz="3600" u="none" cap="none" strike="noStrike">
                <a:solidFill>
                  <a:schemeClr val="dk2"/>
                </a:solidFill>
                <a:latin typeface="Arial"/>
                <a:ea typeface="Arial"/>
                <a:cs typeface="Arial"/>
                <a:sym typeface="Arial"/>
              </a:rPr>
              <a:t>Click to edit Master title style</a:t>
            </a:r>
            <a:endParaRPr b="0" i="0" sz="1400" u="none" cap="none" strike="noStrike">
              <a:solidFill>
                <a:srgbClr val="000000"/>
              </a:solidFill>
              <a:latin typeface="Arial"/>
              <a:ea typeface="Arial"/>
              <a:cs typeface="Arial"/>
              <a:sym typeface="Arial"/>
            </a:endParaRPr>
          </a:p>
        </p:txBody>
      </p:sp>
      <p:sp>
        <p:nvSpPr>
          <p:cNvPr id="83" name="Google Shape;83;p36"/>
          <p:cNvSpPr txBox="1"/>
          <p:nvPr>
            <p:ph idx="1" type="body"/>
          </p:nvPr>
        </p:nvSpPr>
        <p:spPr>
          <a:xfrm rot="5400000">
            <a:off x="995363" y="528638"/>
            <a:ext cx="5324475" cy="5791200"/>
          </a:xfrm>
          <a:prstGeom prst="rect">
            <a:avLst/>
          </a:prstGeom>
          <a:noFill/>
          <a:ln>
            <a:noFill/>
          </a:ln>
        </p:spPr>
        <p:txBody>
          <a:bodyPr anchorCtr="0" anchor="t" bIns="45700" lIns="91425" spcFirstLastPara="1" rIns="91425" wrap="square" tIns="45700">
            <a:noAutofit/>
          </a:bodyPr>
          <a:lstStyle>
            <a:lvl1pPr indent="-314325" lvl="0" marL="457200" algn="l">
              <a:lnSpc>
                <a:spcPct val="100000"/>
              </a:lnSpc>
              <a:spcBef>
                <a:spcPts val="360"/>
              </a:spcBef>
              <a:spcAft>
                <a:spcPts val="0"/>
              </a:spcAft>
              <a:buSzPts val="1350"/>
              <a:buChar char="●"/>
              <a:defRPr/>
            </a:lvl1pPr>
            <a:lvl2pPr indent="-314325" lvl="1" marL="914400" algn="l">
              <a:lnSpc>
                <a:spcPct val="100000"/>
              </a:lnSpc>
              <a:spcBef>
                <a:spcPts val="360"/>
              </a:spcBef>
              <a:spcAft>
                <a:spcPts val="0"/>
              </a:spcAft>
              <a:buSzPts val="1350"/>
              <a:buChar char="–"/>
              <a:defRPr/>
            </a:lvl2pPr>
            <a:lvl3pPr indent="-314325" lvl="2" marL="1371600" algn="l">
              <a:lnSpc>
                <a:spcPct val="100000"/>
              </a:lnSpc>
              <a:spcBef>
                <a:spcPts val="360"/>
              </a:spcBef>
              <a:spcAft>
                <a:spcPts val="0"/>
              </a:spcAft>
              <a:buSzPts val="1350"/>
              <a:buChar char="●"/>
              <a:defRPr/>
            </a:lvl3pPr>
            <a:lvl4pPr indent="-320039" lvl="3" marL="1828800" algn="l">
              <a:lnSpc>
                <a:spcPct val="100000"/>
              </a:lnSpc>
              <a:spcBef>
                <a:spcPts val="360"/>
              </a:spcBef>
              <a:spcAft>
                <a:spcPts val="0"/>
              </a:spcAft>
              <a:buSzPts val="1440"/>
              <a:buChar char="–"/>
              <a:defRPr/>
            </a:lvl4pPr>
            <a:lvl5pPr indent="-302895" lvl="4" marL="2286000" algn="l">
              <a:lnSpc>
                <a:spcPct val="100000"/>
              </a:lnSpc>
              <a:spcBef>
                <a:spcPts val="360"/>
              </a:spcBef>
              <a:spcAft>
                <a:spcPts val="0"/>
              </a:spcAft>
              <a:buSzPts val="117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4" name="Google Shape;84;p36"/>
          <p:cNvSpPr txBox="1"/>
          <p:nvPr>
            <p:ph idx="10" type="dt"/>
          </p:nvPr>
        </p:nvSpPr>
        <p:spPr>
          <a:xfrm>
            <a:off x="2438400" y="6248400"/>
            <a:ext cx="2130425" cy="474662"/>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36"/>
          <p:cNvSpPr txBox="1"/>
          <p:nvPr>
            <p:ph idx="11" type="ftr"/>
          </p:nvPr>
        </p:nvSpPr>
        <p:spPr>
          <a:xfrm>
            <a:off x="5791200" y="6248400"/>
            <a:ext cx="2897187" cy="474662"/>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6" name="Google Shape;86;p36"/>
          <p:cNvSpPr txBox="1"/>
          <p:nvPr>
            <p:ph idx="12" type="sldNum"/>
          </p:nvPr>
        </p:nvSpPr>
        <p:spPr>
          <a:xfrm>
            <a:off x="84137" y="6242050"/>
            <a:ext cx="587375" cy="488950"/>
          </a:xfrm>
          <a:prstGeom prst="rect">
            <a:avLst/>
          </a:prstGeom>
          <a:noFill/>
          <a:ln>
            <a:noFill/>
          </a:ln>
        </p:spPr>
        <p:txBody>
          <a:bodyPr anchorCtr="1" anchor="b" bIns="45700" lIns="91425" spcFirstLastPara="1" rIns="91425" wrap="square" tIns="45700">
            <a:noAutofit/>
          </a:bodyPr>
          <a:lstStyle>
            <a:lvl1pPr indent="0" lvl="0"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7" name="Shape 87"/>
        <p:cNvGrpSpPr/>
        <p:nvPr/>
      </p:nvGrpSpPr>
      <p:grpSpPr>
        <a:xfrm>
          <a:off x="0" y="0"/>
          <a:ext cx="0" cy="0"/>
          <a:chOff x="0" y="0"/>
          <a:chExt cx="0" cy="0"/>
        </a:xfrm>
      </p:grpSpPr>
      <p:sp>
        <p:nvSpPr>
          <p:cNvPr id="88" name="Google Shape;88;p37"/>
          <p:cNvSpPr/>
          <p:nvPr>
            <p:ph type="title"/>
          </p:nvPr>
        </p:nvSpPr>
        <p:spPr>
          <a:xfrm>
            <a:off x="762000" y="762000"/>
            <a:ext cx="7924800" cy="1143000"/>
          </a:xfrm>
          <a:prstGeom prst="roundRect">
            <a:avLst>
              <a:gd fmla="val 4680" name="adj"/>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89" name="Google Shape;89;p37"/>
          <p:cNvSpPr txBox="1"/>
          <p:nvPr>
            <p:ph idx="1" type="body"/>
          </p:nvPr>
        </p:nvSpPr>
        <p:spPr>
          <a:xfrm rot="5400000">
            <a:off x="2822575" y="377825"/>
            <a:ext cx="3724275" cy="7693025"/>
          </a:xfrm>
          <a:prstGeom prst="rect">
            <a:avLst/>
          </a:prstGeom>
          <a:noFill/>
          <a:ln>
            <a:noFill/>
          </a:ln>
        </p:spPr>
        <p:txBody>
          <a:bodyPr anchorCtr="0" anchor="t" bIns="45700" lIns="91425" spcFirstLastPara="1" rIns="91425" wrap="square" tIns="45700">
            <a:noAutofit/>
          </a:bodyPr>
          <a:lstStyle>
            <a:lvl1pPr indent="-314325" lvl="0" marL="457200" algn="l">
              <a:lnSpc>
                <a:spcPct val="100000"/>
              </a:lnSpc>
              <a:spcBef>
                <a:spcPts val="360"/>
              </a:spcBef>
              <a:spcAft>
                <a:spcPts val="0"/>
              </a:spcAft>
              <a:buSzPts val="1350"/>
              <a:buChar char="●"/>
              <a:defRPr/>
            </a:lvl1pPr>
            <a:lvl2pPr indent="-314325" lvl="1" marL="914400" algn="l">
              <a:lnSpc>
                <a:spcPct val="100000"/>
              </a:lnSpc>
              <a:spcBef>
                <a:spcPts val="360"/>
              </a:spcBef>
              <a:spcAft>
                <a:spcPts val="0"/>
              </a:spcAft>
              <a:buSzPts val="1350"/>
              <a:buChar char="–"/>
              <a:defRPr/>
            </a:lvl2pPr>
            <a:lvl3pPr indent="-314325" lvl="2" marL="1371600" algn="l">
              <a:lnSpc>
                <a:spcPct val="100000"/>
              </a:lnSpc>
              <a:spcBef>
                <a:spcPts val="360"/>
              </a:spcBef>
              <a:spcAft>
                <a:spcPts val="0"/>
              </a:spcAft>
              <a:buSzPts val="1350"/>
              <a:buChar char="●"/>
              <a:defRPr/>
            </a:lvl3pPr>
            <a:lvl4pPr indent="-320039" lvl="3" marL="1828800" algn="l">
              <a:lnSpc>
                <a:spcPct val="100000"/>
              </a:lnSpc>
              <a:spcBef>
                <a:spcPts val="360"/>
              </a:spcBef>
              <a:spcAft>
                <a:spcPts val="0"/>
              </a:spcAft>
              <a:buSzPts val="1440"/>
              <a:buChar char="–"/>
              <a:defRPr/>
            </a:lvl4pPr>
            <a:lvl5pPr indent="-302895" lvl="4" marL="2286000" algn="l">
              <a:lnSpc>
                <a:spcPct val="100000"/>
              </a:lnSpc>
              <a:spcBef>
                <a:spcPts val="360"/>
              </a:spcBef>
              <a:spcAft>
                <a:spcPts val="0"/>
              </a:spcAft>
              <a:buSzPts val="117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0" name="Google Shape;90;p37"/>
          <p:cNvSpPr txBox="1"/>
          <p:nvPr>
            <p:ph idx="10" type="dt"/>
          </p:nvPr>
        </p:nvSpPr>
        <p:spPr>
          <a:xfrm>
            <a:off x="2438400" y="6248400"/>
            <a:ext cx="2130425" cy="474662"/>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37"/>
          <p:cNvSpPr txBox="1"/>
          <p:nvPr>
            <p:ph idx="11" type="ftr"/>
          </p:nvPr>
        </p:nvSpPr>
        <p:spPr>
          <a:xfrm>
            <a:off x="5791200" y="6248400"/>
            <a:ext cx="2897187" cy="474662"/>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 name="Google Shape;92;p37"/>
          <p:cNvSpPr txBox="1"/>
          <p:nvPr>
            <p:ph idx="12" type="sldNum"/>
          </p:nvPr>
        </p:nvSpPr>
        <p:spPr>
          <a:xfrm>
            <a:off x="84137" y="6242050"/>
            <a:ext cx="587375" cy="488950"/>
          </a:xfrm>
          <a:prstGeom prst="rect">
            <a:avLst/>
          </a:prstGeom>
          <a:noFill/>
          <a:ln>
            <a:noFill/>
          </a:ln>
        </p:spPr>
        <p:txBody>
          <a:bodyPr anchorCtr="1" anchor="b" bIns="45700" lIns="91425" spcFirstLastPara="1" rIns="91425" wrap="square" tIns="45700">
            <a:noAutofit/>
          </a:bodyPr>
          <a:lstStyle>
            <a:lvl1pPr indent="0" lvl="0"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2.xml"/><Relationship Id="rId10" Type="http://schemas.openxmlformats.org/officeDocument/2006/relationships/slideLayout" Target="../slideLayouts/slideLayout11.xml"/><Relationship Id="rId13" Type="http://schemas.openxmlformats.org/officeDocument/2006/relationships/slideLayout" Target="../slideLayouts/slideLayout14.xml"/><Relationship Id="rId12" Type="http://schemas.openxmlformats.org/officeDocument/2006/relationships/slideLayout" Target="../slideLayouts/slideLayout13.xml"/><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theme" Target="../theme/theme2.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grpSp>
        <p:nvGrpSpPr>
          <p:cNvPr id="10" name="Google Shape;10;p27"/>
          <p:cNvGrpSpPr/>
          <p:nvPr/>
        </p:nvGrpSpPr>
        <p:grpSpPr>
          <a:xfrm>
            <a:off x="0" y="0"/>
            <a:ext cx="5867400" cy="6858000"/>
            <a:chOff x="0" y="0"/>
            <a:chExt cx="3696" cy="4320"/>
          </a:xfrm>
        </p:grpSpPr>
        <p:sp>
          <p:nvSpPr>
            <p:cNvPr id="11" name="Google Shape;11;p27"/>
            <p:cNvSpPr txBox="1"/>
            <p:nvPr/>
          </p:nvSpPr>
          <p:spPr>
            <a:xfrm>
              <a:off x="0" y="0"/>
              <a:ext cx="2880" cy="432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chemeClr val="dk1"/>
                </a:solidFill>
                <a:latin typeface="Arial"/>
                <a:ea typeface="Arial"/>
                <a:cs typeface="Arial"/>
                <a:sym typeface="Arial"/>
              </a:endParaRPr>
            </a:p>
          </p:txBody>
        </p:sp>
        <p:sp>
          <p:nvSpPr>
            <p:cNvPr id="12" name="Google Shape;12;p27"/>
            <p:cNvSpPr/>
            <p:nvPr/>
          </p:nvSpPr>
          <p:spPr>
            <a:xfrm>
              <a:off x="432" y="624"/>
              <a:ext cx="3264" cy="1200"/>
            </a:xfrm>
            <a:prstGeom prst="roundRect">
              <a:avLst>
                <a:gd fmla="val 10800" name="adj"/>
              </a:avLst>
            </a:prstGeom>
            <a:solidFill>
              <a:schemeClr val="l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chemeClr val="dk1"/>
                </a:solidFill>
                <a:latin typeface="Arial"/>
                <a:ea typeface="Arial"/>
                <a:cs typeface="Arial"/>
                <a:sym typeface="Arial"/>
              </a:endParaRPr>
            </a:p>
          </p:txBody>
        </p:sp>
      </p:grpSp>
      <p:grpSp>
        <p:nvGrpSpPr>
          <p:cNvPr id="13" name="Google Shape;13;p27"/>
          <p:cNvGrpSpPr/>
          <p:nvPr/>
        </p:nvGrpSpPr>
        <p:grpSpPr>
          <a:xfrm>
            <a:off x="3632200" y="4889500"/>
            <a:ext cx="4876800" cy="319087"/>
            <a:chOff x="2288" y="3080"/>
            <a:chExt cx="3072" cy="201"/>
          </a:xfrm>
        </p:grpSpPr>
        <p:sp>
          <p:nvSpPr>
            <p:cNvPr id="14" name="Google Shape;14;p27"/>
            <p:cNvSpPr/>
            <p:nvPr/>
          </p:nvSpPr>
          <p:spPr>
            <a:xfrm flipH="1">
              <a:off x="2288" y="3080"/>
              <a:ext cx="2914" cy="200"/>
            </a:xfrm>
            <a:prstGeom prst="roundRect">
              <a:avLst>
                <a:gd fmla="val 0" name="adj"/>
              </a:avLst>
            </a:prstGeom>
            <a:solidFill>
              <a:schemeClr val="hlink"/>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chemeClr val="dk1"/>
                </a:solidFill>
                <a:latin typeface="Arial"/>
                <a:ea typeface="Arial"/>
                <a:cs typeface="Arial"/>
                <a:sym typeface="Arial"/>
              </a:endParaRPr>
            </a:p>
          </p:txBody>
        </p:sp>
        <p:sp>
          <p:nvSpPr>
            <p:cNvPr id="15" name="Google Shape;15;p27"/>
            <p:cNvSpPr/>
            <p:nvPr/>
          </p:nvSpPr>
          <p:spPr>
            <a:xfrm>
              <a:off x="5196" y="3080"/>
              <a:ext cx="164" cy="201"/>
            </a:xfrm>
            <a:prstGeom prst="flowChartDelay">
              <a:avLst/>
            </a:prstGeom>
            <a:solidFill>
              <a:schemeClr val="hlink"/>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chemeClr val="dk1"/>
                </a:solidFill>
                <a:latin typeface="Arial"/>
                <a:ea typeface="Arial"/>
                <a:cs typeface="Arial"/>
                <a:sym typeface="Arial"/>
              </a:endParaRPr>
            </a:p>
          </p:txBody>
        </p:sp>
      </p:grpSp>
      <p:sp>
        <p:nvSpPr>
          <p:cNvPr id="16" name="Google Shape;16;p27"/>
          <p:cNvSpPr/>
          <p:nvPr>
            <p:ph type="title"/>
          </p:nvPr>
        </p:nvSpPr>
        <p:spPr>
          <a:xfrm>
            <a:off x="762000" y="762000"/>
            <a:ext cx="7924800" cy="1143000"/>
          </a:xfrm>
          <a:prstGeom prst="roundRect">
            <a:avLst>
              <a:gd fmla="val 4680" name="adj"/>
            </a:avLst>
          </a:prstGeom>
          <a:noFill/>
          <a:ln>
            <a:noFill/>
          </a:ln>
        </p:spPr>
        <p:txBody>
          <a:bodyPr anchorCtr="0" anchor="b" bIns="45700" lIns="91425" spcFirstLastPara="1" rIns="91425" wrap="square" tIns="45700">
            <a:noAutofit/>
          </a:bodyPr>
          <a:lstStyle>
            <a:lvl1pPr lvl="0" marR="0" rtl="0" algn="l">
              <a:lnSpc>
                <a:spcPct val="90000"/>
              </a:lnSpc>
              <a:spcBef>
                <a:spcPts val="0"/>
              </a:spcBef>
              <a:spcAft>
                <a:spcPts val="0"/>
              </a:spcAft>
              <a:buClr>
                <a:srgbClr val="000000"/>
              </a:buClr>
              <a:buSzPts val="1400"/>
              <a:buFont typeface="Arial"/>
              <a:buNone/>
              <a:defRPr b="1" i="0" sz="3600" u="none" cap="none" strike="noStrike">
                <a:solidFill>
                  <a:schemeClr val="dk2"/>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3600" u="none" cap="none" strike="noStrike">
                <a:solidFill>
                  <a:schemeClr val="dk2"/>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3600" u="none" cap="none" strike="noStrike">
                <a:solidFill>
                  <a:schemeClr val="dk2"/>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3600" u="none" cap="none" strike="noStrike">
                <a:solidFill>
                  <a:schemeClr val="dk2"/>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3600" u="none" cap="none" strike="noStrike">
                <a:solidFill>
                  <a:schemeClr val="dk2"/>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3600" u="none" cap="none" strike="noStrike">
                <a:solidFill>
                  <a:schemeClr val="dk2"/>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3600" u="none" cap="none" strike="noStrike">
                <a:solidFill>
                  <a:schemeClr val="dk2"/>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3600" u="none" cap="none" strike="noStrike">
                <a:solidFill>
                  <a:schemeClr val="dk2"/>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3600" u="none" cap="none" strike="noStrike">
                <a:solidFill>
                  <a:schemeClr val="dk2"/>
                </a:solidFill>
                <a:latin typeface="Arial"/>
                <a:ea typeface="Arial"/>
                <a:cs typeface="Arial"/>
                <a:sym typeface="Arial"/>
              </a:defRPr>
            </a:lvl9pPr>
          </a:lstStyle>
          <a:p/>
        </p:txBody>
      </p:sp>
      <p:sp>
        <p:nvSpPr>
          <p:cNvPr id="17" name="Google Shape;17;p27"/>
          <p:cNvSpPr txBox="1"/>
          <p:nvPr>
            <p:ph idx="1" type="body"/>
          </p:nvPr>
        </p:nvSpPr>
        <p:spPr>
          <a:xfrm>
            <a:off x="838200" y="2362200"/>
            <a:ext cx="7693025" cy="3724275"/>
          </a:xfrm>
          <a:prstGeom prst="rect">
            <a:avLst/>
          </a:prstGeom>
          <a:noFill/>
          <a:ln>
            <a:noFill/>
          </a:ln>
        </p:spPr>
        <p:txBody>
          <a:bodyPr anchorCtr="0" anchor="t" bIns="45700" lIns="91425" spcFirstLastPara="1" rIns="91425" wrap="square" tIns="45700">
            <a:noAutofit/>
          </a:bodyPr>
          <a:lstStyle>
            <a:lvl1pPr indent="-361950" lvl="0" marL="457200" marR="0" rtl="0" algn="l">
              <a:lnSpc>
                <a:spcPct val="100000"/>
              </a:lnSpc>
              <a:spcBef>
                <a:spcPts val="560"/>
              </a:spcBef>
              <a:spcAft>
                <a:spcPts val="0"/>
              </a:spcAft>
              <a:buClr>
                <a:schemeClr val="dk1"/>
              </a:buClr>
              <a:buSzPts val="2100"/>
              <a:buFont typeface="Noto Sans Symbols"/>
              <a:buChar char="●"/>
              <a:defRPr b="0" i="0" sz="2800" u="none" cap="none" strike="noStrike">
                <a:solidFill>
                  <a:schemeClr val="dk1"/>
                </a:solidFill>
                <a:latin typeface="Arial"/>
                <a:ea typeface="Arial"/>
                <a:cs typeface="Arial"/>
                <a:sym typeface="Arial"/>
              </a:defRPr>
            </a:lvl1pPr>
            <a:lvl2pPr indent="-342900" lvl="1" marL="914400" marR="0" rtl="0" algn="l">
              <a:lnSpc>
                <a:spcPct val="100000"/>
              </a:lnSpc>
              <a:spcBef>
                <a:spcPts val="480"/>
              </a:spcBef>
              <a:spcAft>
                <a:spcPts val="0"/>
              </a:spcAft>
              <a:buClr>
                <a:schemeClr val="dk1"/>
              </a:buClr>
              <a:buSzPts val="1800"/>
              <a:buFont typeface="Arial"/>
              <a:buChar char="–"/>
              <a:defRPr b="0" i="0" sz="2400" u="none" cap="none" strike="noStrike">
                <a:solidFill>
                  <a:schemeClr val="dk1"/>
                </a:solidFill>
                <a:latin typeface="Arial"/>
                <a:ea typeface="Arial"/>
                <a:cs typeface="Arial"/>
                <a:sym typeface="Arial"/>
              </a:defRPr>
            </a:lvl2pPr>
            <a:lvl3pPr indent="-323850" lvl="2" marL="1371600" marR="0" rtl="0" algn="l">
              <a:lnSpc>
                <a:spcPct val="100000"/>
              </a:lnSpc>
              <a:spcBef>
                <a:spcPts val="400"/>
              </a:spcBef>
              <a:spcAft>
                <a:spcPts val="0"/>
              </a:spcAft>
              <a:buClr>
                <a:schemeClr val="dk1"/>
              </a:buClr>
              <a:buSzPts val="1500"/>
              <a:buFont typeface="Noto Sans Symbols"/>
              <a:buChar char="●"/>
              <a:defRPr b="0" i="0" sz="2000" u="none" cap="none" strike="noStrike">
                <a:solidFill>
                  <a:schemeClr val="dk1"/>
                </a:solidFill>
                <a:latin typeface="Arial"/>
                <a:ea typeface="Arial"/>
                <a:cs typeface="Arial"/>
                <a:sym typeface="Arial"/>
              </a:defRPr>
            </a:lvl3pPr>
            <a:lvl4pPr indent="-320039" lvl="3" marL="1828800" marR="0" rtl="0" algn="l">
              <a:lnSpc>
                <a:spcPct val="100000"/>
              </a:lnSpc>
              <a:spcBef>
                <a:spcPts val="360"/>
              </a:spcBef>
              <a:spcAft>
                <a:spcPts val="0"/>
              </a:spcAft>
              <a:buClr>
                <a:schemeClr val="dk1"/>
              </a:buClr>
              <a:buSzPts val="1440"/>
              <a:buFont typeface="Arial"/>
              <a:buChar char="–"/>
              <a:defRPr b="0" i="0" sz="1800" u="none" cap="none" strike="noStrike">
                <a:solidFill>
                  <a:schemeClr val="dk1"/>
                </a:solidFill>
                <a:latin typeface="Arial"/>
                <a:ea typeface="Arial"/>
                <a:cs typeface="Arial"/>
                <a:sym typeface="Arial"/>
              </a:defRPr>
            </a:lvl4pPr>
            <a:lvl5pPr indent="-302895" lvl="4" marL="2286000" marR="0" rtl="0" algn="l">
              <a:lnSpc>
                <a:spcPct val="100000"/>
              </a:lnSpc>
              <a:spcBef>
                <a:spcPts val="360"/>
              </a:spcBef>
              <a:spcAft>
                <a:spcPts val="0"/>
              </a:spcAft>
              <a:buClr>
                <a:schemeClr val="dk1"/>
              </a:buClr>
              <a:buSzPts val="1170"/>
              <a:buFont typeface="Noto Sans Symbols"/>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8" name="Google Shape;18;p27"/>
          <p:cNvSpPr txBox="1"/>
          <p:nvPr>
            <p:ph idx="10" type="dt"/>
          </p:nvPr>
        </p:nvSpPr>
        <p:spPr>
          <a:xfrm>
            <a:off x="2438400" y="6248400"/>
            <a:ext cx="2130425" cy="474662"/>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9pPr>
          </a:lstStyle>
          <a:p/>
        </p:txBody>
      </p:sp>
      <p:sp>
        <p:nvSpPr>
          <p:cNvPr id="19" name="Google Shape;19;p27"/>
          <p:cNvSpPr txBox="1"/>
          <p:nvPr>
            <p:ph idx="11" type="ftr"/>
          </p:nvPr>
        </p:nvSpPr>
        <p:spPr>
          <a:xfrm>
            <a:off x="5791200" y="6248400"/>
            <a:ext cx="2897187" cy="474662"/>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9pPr>
          </a:lstStyle>
          <a:p/>
        </p:txBody>
      </p:sp>
      <p:sp>
        <p:nvSpPr>
          <p:cNvPr id="20" name="Google Shape;20;p27"/>
          <p:cNvSpPr txBox="1"/>
          <p:nvPr>
            <p:ph idx="12" type="sldNum"/>
          </p:nvPr>
        </p:nvSpPr>
        <p:spPr>
          <a:xfrm>
            <a:off x="76200" y="6248400"/>
            <a:ext cx="587375" cy="488950"/>
          </a:xfrm>
          <a:prstGeom prst="rect">
            <a:avLst/>
          </a:prstGeom>
          <a:noFill/>
          <a:ln>
            <a:noFill/>
          </a:ln>
        </p:spPr>
        <p:txBody>
          <a:bodyPr anchorCtr="0" anchor="b" bIns="45700" lIns="91425" spcFirstLastPara="1" rIns="91425" wrap="square" tIns="45700">
            <a:noAutofit/>
          </a:bodyPr>
          <a:lstStyle>
            <a:lvl1pPr indent="0" lvl="0" marL="0" marR="0" rtl="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1pPr>
            <a:lvl2pPr indent="0" lvl="1" marL="0" marR="0" rtl="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2pPr>
            <a:lvl3pPr indent="0" lvl="2" marL="0" marR="0" rtl="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3pPr>
            <a:lvl4pPr indent="0" lvl="3" marL="0" marR="0" rtl="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4pPr>
            <a:lvl5pPr indent="0" lvl="4" marL="0" marR="0" rtl="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5pPr>
            <a:lvl6pPr indent="0" lvl="5" marL="0" marR="0" rtl="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6pPr>
            <a:lvl7pPr indent="0" lvl="6" marL="0" marR="0" rtl="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7pPr>
            <a:lvl8pPr indent="0" lvl="7" marL="0" marR="0" rtl="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8pPr>
            <a:lvl9pPr indent="0" lvl="8" marL="0" marR="0" rtl="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b="0"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 name="Shape 27"/>
        <p:cNvGrpSpPr/>
        <p:nvPr/>
      </p:nvGrpSpPr>
      <p:grpSpPr>
        <a:xfrm>
          <a:off x="0" y="0"/>
          <a:ext cx="0" cy="0"/>
          <a:chOff x="0" y="0"/>
          <a:chExt cx="0" cy="0"/>
        </a:xfrm>
      </p:grpSpPr>
      <p:grpSp>
        <p:nvGrpSpPr>
          <p:cNvPr id="28" name="Google Shape;28;p29"/>
          <p:cNvGrpSpPr/>
          <p:nvPr/>
        </p:nvGrpSpPr>
        <p:grpSpPr>
          <a:xfrm>
            <a:off x="0" y="0"/>
            <a:ext cx="7620000" cy="6858000"/>
            <a:chOff x="0" y="0"/>
            <a:chExt cx="4800" cy="4320"/>
          </a:xfrm>
        </p:grpSpPr>
        <p:grpSp>
          <p:nvGrpSpPr>
            <p:cNvPr id="29" name="Google Shape;29;p29"/>
            <p:cNvGrpSpPr/>
            <p:nvPr/>
          </p:nvGrpSpPr>
          <p:grpSpPr>
            <a:xfrm>
              <a:off x="0" y="0"/>
              <a:ext cx="2016" cy="4320"/>
              <a:chOff x="0" y="0"/>
              <a:chExt cx="2016" cy="4320"/>
            </a:xfrm>
          </p:grpSpPr>
          <p:sp>
            <p:nvSpPr>
              <p:cNvPr id="30" name="Google Shape;30;p29"/>
              <p:cNvSpPr txBox="1"/>
              <p:nvPr/>
            </p:nvSpPr>
            <p:spPr>
              <a:xfrm>
                <a:off x="0" y="0"/>
                <a:ext cx="480" cy="432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chemeClr val="dk1"/>
                  </a:solidFill>
                  <a:latin typeface="Arial"/>
                  <a:ea typeface="Arial"/>
                  <a:cs typeface="Arial"/>
                  <a:sym typeface="Arial"/>
                </a:endParaRPr>
              </a:p>
            </p:txBody>
          </p:sp>
          <p:sp>
            <p:nvSpPr>
              <p:cNvPr id="31" name="Google Shape;31;p29"/>
              <p:cNvSpPr/>
              <p:nvPr/>
            </p:nvSpPr>
            <p:spPr>
              <a:xfrm>
                <a:off x="288" y="0"/>
                <a:ext cx="1728" cy="735"/>
              </a:xfrm>
              <a:custGeom>
                <a:rect b="b" l="l" r="r" t="t"/>
                <a:pathLst>
                  <a:path extrusionOk="0" h="735" w="1728">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chemeClr val="dk1"/>
                  </a:solidFill>
                  <a:latin typeface="Arial"/>
                  <a:ea typeface="Arial"/>
                  <a:cs typeface="Arial"/>
                  <a:sym typeface="Arial"/>
                </a:endParaRPr>
              </a:p>
            </p:txBody>
          </p:sp>
        </p:grpSp>
        <p:grpSp>
          <p:nvGrpSpPr>
            <p:cNvPr id="32" name="Google Shape;32;p29"/>
            <p:cNvGrpSpPr/>
            <p:nvPr/>
          </p:nvGrpSpPr>
          <p:grpSpPr>
            <a:xfrm>
              <a:off x="144" y="1248"/>
              <a:ext cx="4656" cy="201"/>
              <a:chOff x="144" y="1248"/>
              <a:chExt cx="4656" cy="201"/>
            </a:xfrm>
          </p:grpSpPr>
          <p:sp>
            <p:nvSpPr>
              <p:cNvPr id="33" name="Google Shape;33;p29"/>
              <p:cNvSpPr/>
              <p:nvPr/>
            </p:nvSpPr>
            <p:spPr>
              <a:xfrm>
                <a:off x="384" y="1248"/>
                <a:ext cx="4416" cy="200"/>
              </a:xfrm>
              <a:prstGeom prst="roundRect">
                <a:avLst>
                  <a:gd fmla="val 0" name="adj"/>
                </a:avLst>
              </a:prstGeom>
              <a:solidFill>
                <a:schemeClr val="hlink"/>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chemeClr val="dk1"/>
                  </a:solidFill>
                  <a:latin typeface="Arial"/>
                  <a:ea typeface="Arial"/>
                  <a:cs typeface="Arial"/>
                  <a:sym typeface="Arial"/>
                </a:endParaRPr>
              </a:p>
            </p:txBody>
          </p:sp>
          <p:sp>
            <p:nvSpPr>
              <p:cNvPr id="34" name="Google Shape;34;p29"/>
              <p:cNvSpPr/>
              <p:nvPr/>
            </p:nvSpPr>
            <p:spPr>
              <a:xfrm flipH="1">
                <a:off x="144" y="1248"/>
                <a:ext cx="248" cy="201"/>
              </a:xfrm>
              <a:prstGeom prst="flowChartDelay">
                <a:avLst/>
              </a:prstGeom>
              <a:solidFill>
                <a:schemeClr val="hlink"/>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chemeClr val="dk1"/>
                  </a:solidFill>
                  <a:latin typeface="Arial"/>
                  <a:ea typeface="Arial"/>
                  <a:cs typeface="Arial"/>
                  <a:sym typeface="Arial"/>
                </a:endParaRPr>
              </a:p>
            </p:txBody>
          </p:sp>
        </p:grpSp>
      </p:grpSp>
      <p:sp>
        <p:nvSpPr>
          <p:cNvPr id="35" name="Google Shape;35;p29"/>
          <p:cNvSpPr/>
          <p:nvPr>
            <p:ph type="title"/>
          </p:nvPr>
        </p:nvSpPr>
        <p:spPr>
          <a:xfrm>
            <a:off x="762000" y="762000"/>
            <a:ext cx="7924800" cy="1143000"/>
          </a:xfrm>
          <a:prstGeom prst="roundRect">
            <a:avLst>
              <a:gd fmla="val 4680" name="adj"/>
            </a:avLst>
          </a:prstGeom>
          <a:noFill/>
          <a:ln>
            <a:noFill/>
          </a:ln>
        </p:spPr>
        <p:txBody>
          <a:bodyPr anchorCtr="0" anchor="b" bIns="45700" lIns="91425" spcFirstLastPara="1" rIns="91425" wrap="square" tIns="45700">
            <a:noAutofit/>
          </a:bodyPr>
          <a:lstStyle>
            <a:lvl1pPr lvl="0" marR="0" rtl="0" algn="l">
              <a:lnSpc>
                <a:spcPct val="90000"/>
              </a:lnSpc>
              <a:spcBef>
                <a:spcPts val="0"/>
              </a:spcBef>
              <a:spcAft>
                <a:spcPts val="0"/>
              </a:spcAft>
              <a:buClr>
                <a:srgbClr val="000000"/>
              </a:buClr>
              <a:buSzPts val="1400"/>
              <a:buFont typeface="Arial"/>
              <a:buNone/>
              <a:defRPr b="1" i="0" sz="3600" u="none" cap="none" strike="noStrike">
                <a:solidFill>
                  <a:schemeClr val="dk2"/>
                </a:solidFill>
                <a:latin typeface="Arial"/>
                <a:ea typeface="Arial"/>
                <a:cs typeface="Arial"/>
                <a:sym typeface="Arial"/>
              </a:defRPr>
            </a:lvl1pPr>
            <a:lvl2pPr lvl="1" marR="0" rtl="0" algn="l">
              <a:lnSpc>
                <a:spcPct val="90000"/>
              </a:lnSpc>
              <a:spcBef>
                <a:spcPts val="0"/>
              </a:spcBef>
              <a:spcAft>
                <a:spcPts val="0"/>
              </a:spcAft>
              <a:buClr>
                <a:srgbClr val="000000"/>
              </a:buClr>
              <a:buSzPts val="1400"/>
              <a:buFont typeface="Arial"/>
              <a:buNone/>
              <a:defRPr b="1" i="0" sz="3600" u="none" cap="none" strike="noStrike">
                <a:solidFill>
                  <a:schemeClr val="dk2"/>
                </a:solidFill>
                <a:latin typeface="Arial"/>
                <a:ea typeface="Arial"/>
                <a:cs typeface="Arial"/>
                <a:sym typeface="Arial"/>
              </a:defRPr>
            </a:lvl2pPr>
            <a:lvl3pPr lvl="2" marR="0" rtl="0" algn="l">
              <a:lnSpc>
                <a:spcPct val="90000"/>
              </a:lnSpc>
              <a:spcBef>
                <a:spcPts val="0"/>
              </a:spcBef>
              <a:spcAft>
                <a:spcPts val="0"/>
              </a:spcAft>
              <a:buClr>
                <a:srgbClr val="000000"/>
              </a:buClr>
              <a:buSzPts val="1400"/>
              <a:buFont typeface="Arial"/>
              <a:buNone/>
              <a:defRPr b="1" i="0" sz="3600" u="none" cap="none" strike="noStrike">
                <a:solidFill>
                  <a:schemeClr val="dk2"/>
                </a:solidFill>
                <a:latin typeface="Arial"/>
                <a:ea typeface="Arial"/>
                <a:cs typeface="Arial"/>
                <a:sym typeface="Arial"/>
              </a:defRPr>
            </a:lvl3pPr>
            <a:lvl4pPr lvl="3" marR="0" rtl="0" algn="l">
              <a:lnSpc>
                <a:spcPct val="90000"/>
              </a:lnSpc>
              <a:spcBef>
                <a:spcPts val="0"/>
              </a:spcBef>
              <a:spcAft>
                <a:spcPts val="0"/>
              </a:spcAft>
              <a:buClr>
                <a:srgbClr val="000000"/>
              </a:buClr>
              <a:buSzPts val="1400"/>
              <a:buFont typeface="Arial"/>
              <a:buNone/>
              <a:defRPr b="1" i="0" sz="3600" u="none" cap="none" strike="noStrike">
                <a:solidFill>
                  <a:schemeClr val="dk2"/>
                </a:solidFill>
                <a:latin typeface="Arial"/>
                <a:ea typeface="Arial"/>
                <a:cs typeface="Arial"/>
                <a:sym typeface="Arial"/>
              </a:defRPr>
            </a:lvl4pPr>
            <a:lvl5pPr lvl="4" marR="0" rtl="0" algn="l">
              <a:lnSpc>
                <a:spcPct val="90000"/>
              </a:lnSpc>
              <a:spcBef>
                <a:spcPts val="0"/>
              </a:spcBef>
              <a:spcAft>
                <a:spcPts val="0"/>
              </a:spcAft>
              <a:buClr>
                <a:srgbClr val="000000"/>
              </a:buClr>
              <a:buSzPts val="1400"/>
              <a:buFont typeface="Arial"/>
              <a:buNone/>
              <a:defRPr b="1" i="0" sz="3600" u="none" cap="none" strike="noStrike">
                <a:solidFill>
                  <a:schemeClr val="dk2"/>
                </a:solidFill>
                <a:latin typeface="Arial"/>
                <a:ea typeface="Arial"/>
                <a:cs typeface="Arial"/>
                <a:sym typeface="Arial"/>
              </a:defRPr>
            </a:lvl5pPr>
            <a:lvl6pPr lvl="5" marR="0" rtl="0" algn="l">
              <a:lnSpc>
                <a:spcPct val="90000"/>
              </a:lnSpc>
              <a:spcBef>
                <a:spcPts val="0"/>
              </a:spcBef>
              <a:spcAft>
                <a:spcPts val="0"/>
              </a:spcAft>
              <a:buClr>
                <a:srgbClr val="000000"/>
              </a:buClr>
              <a:buSzPts val="1400"/>
              <a:buFont typeface="Arial"/>
              <a:buNone/>
              <a:defRPr b="1" i="0" sz="3600" u="none" cap="none" strike="noStrike">
                <a:solidFill>
                  <a:schemeClr val="dk2"/>
                </a:solidFill>
                <a:latin typeface="Arial"/>
                <a:ea typeface="Arial"/>
                <a:cs typeface="Arial"/>
                <a:sym typeface="Arial"/>
              </a:defRPr>
            </a:lvl6pPr>
            <a:lvl7pPr lvl="6" marR="0" rtl="0" algn="l">
              <a:lnSpc>
                <a:spcPct val="90000"/>
              </a:lnSpc>
              <a:spcBef>
                <a:spcPts val="0"/>
              </a:spcBef>
              <a:spcAft>
                <a:spcPts val="0"/>
              </a:spcAft>
              <a:buClr>
                <a:srgbClr val="000000"/>
              </a:buClr>
              <a:buSzPts val="1400"/>
              <a:buFont typeface="Arial"/>
              <a:buNone/>
              <a:defRPr b="1" i="0" sz="3600" u="none" cap="none" strike="noStrike">
                <a:solidFill>
                  <a:schemeClr val="dk2"/>
                </a:solidFill>
                <a:latin typeface="Arial"/>
                <a:ea typeface="Arial"/>
                <a:cs typeface="Arial"/>
                <a:sym typeface="Arial"/>
              </a:defRPr>
            </a:lvl7pPr>
            <a:lvl8pPr lvl="7" marR="0" rtl="0" algn="l">
              <a:lnSpc>
                <a:spcPct val="90000"/>
              </a:lnSpc>
              <a:spcBef>
                <a:spcPts val="0"/>
              </a:spcBef>
              <a:spcAft>
                <a:spcPts val="0"/>
              </a:spcAft>
              <a:buClr>
                <a:srgbClr val="000000"/>
              </a:buClr>
              <a:buSzPts val="1400"/>
              <a:buFont typeface="Arial"/>
              <a:buNone/>
              <a:defRPr b="1" i="0" sz="3600" u="none" cap="none" strike="noStrike">
                <a:solidFill>
                  <a:schemeClr val="dk2"/>
                </a:solidFill>
                <a:latin typeface="Arial"/>
                <a:ea typeface="Arial"/>
                <a:cs typeface="Arial"/>
                <a:sym typeface="Arial"/>
              </a:defRPr>
            </a:lvl8pPr>
            <a:lvl9pPr lvl="8" marR="0" rtl="0" algn="l">
              <a:lnSpc>
                <a:spcPct val="90000"/>
              </a:lnSpc>
              <a:spcBef>
                <a:spcPts val="0"/>
              </a:spcBef>
              <a:spcAft>
                <a:spcPts val="0"/>
              </a:spcAft>
              <a:buClr>
                <a:srgbClr val="000000"/>
              </a:buClr>
              <a:buSzPts val="1400"/>
              <a:buFont typeface="Arial"/>
              <a:buNone/>
              <a:defRPr b="1" i="0" sz="3600" u="none" cap="none" strike="noStrike">
                <a:solidFill>
                  <a:schemeClr val="dk2"/>
                </a:solidFill>
                <a:latin typeface="Arial"/>
                <a:ea typeface="Arial"/>
                <a:cs typeface="Arial"/>
                <a:sym typeface="Arial"/>
              </a:defRPr>
            </a:lvl9pPr>
          </a:lstStyle>
          <a:p/>
        </p:txBody>
      </p:sp>
      <p:sp>
        <p:nvSpPr>
          <p:cNvPr id="36" name="Google Shape;36;p29"/>
          <p:cNvSpPr txBox="1"/>
          <p:nvPr>
            <p:ph idx="1" type="body"/>
          </p:nvPr>
        </p:nvSpPr>
        <p:spPr>
          <a:xfrm>
            <a:off x="838200" y="2362200"/>
            <a:ext cx="7693025" cy="3724275"/>
          </a:xfrm>
          <a:prstGeom prst="rect">
            <a:avLst/>
          </a:prstGeom>
          <a:noFill/>
          <a:ln>
            <a:noFill/>
          </a:ln>
        </p:spPr>
        <p:txBody>
          <a:bodyPr anchorCtr="0" anchor="t" bIns="45700" lIns="91425" spcFirstLastPara="1" rIns="91425" wrap="square" tIns="45700">
            <a:noAutofit/>
          </a:bodyPr>
          <a:lstStyle>
            <a:lvl1pPr indent="-361950" lvl="0" marL="457200" marR="0" rtl="0" algn="l">
              <a:lnSpc>
                <a:spcPct val="100000"/>
              </a:lnSpc>
              <a:spcBef>
                <a:spcPts val="560"/>
              </a:spcBef>
              <a:spcAft>
                <a:spcPts val="0"/>
              </a:spcAft>
              <a:buClr>
                <a:schemeClr val="dk1"/>
              </a:buClr>
              <a:buSzPts val="2100"/>
              <a:buFont typeface="Noto Sans Symbols"/>
              <a:buChar char="●"/>
              <a:defRPr b="0" i="0" sz="2800" u="none" cap="none" strike="noStrike">
                <a:solidFill>
                  <a:schemeClr val="dk1"/>
                </a:solidFill>
                <a:latin typeface="Arial"/>
                <a:ea typeface="Arial"/>
                <a:cs typeface="Arial"/>
                <a:sym typeface="Arial"/>
              </a:defRPr>
            </a:lvl1pPr>
            <a:lvl2pPr indent="-342900" lvl="1" marL="914400" marR="0" rtl="0" algn="l">
              <a:lnSpc>
                <a:spcPct val="100000"/>
              </a:lnSpc>
              <a:spcBef>
                <a:spcPts val="480"/>
              </a:spcBef>
              <a:spcAft>
                <a:spcPts val="0"/>
              </a:spcAft>
              <a:buClr>
                <a:schemeClr val="dk1"/>
              </a:buClr>
              <a:buSzPts val="1800"/>
              <a:buFont typeface="Arial"/>
              <a:buChar char="–"/>
              <a:defRPr b="0" i="0" sz="2400" u="none" cap="none" strike="noStrike">
                <a:solidFill>
                  <a:schemeClr val="dk1"/>
                </a:solidFill>
                <a:latin typeface="Arial"/>
                <a:ea typeface="Arial"/>
                <a:cs typeface="Arial"/>
                <a:sym typeface="Arial"/>
              </a:defRPr>
            </a:lvl2pPr>
            <a:lvl3pPr indent="-323850" lvl="2" marL="1371600" marR="0" rtl="0" algn="l">
              <a:lnSpc>
                <a:spcPct val="100000"/>
              </a:lnSpc>
              <a:spcBef>
                <a:spcPts val="400"/>
              </a:spcBef>
              <a:spcAft>
                <a:spcPts val="0"/>
              </a:spcAft>
              <a:buClr>
                <a:schemeClr val="dk1"/>
              </a:buClr>
              <a:buSzPts val="1500"/>
              <a:buFont typeface="Noto Sans Symbols"/>
              <a:buChar char="●"/>
              <a:defRPr b="0" i="0" sz="2000" u="none" cap="none" strike="noStrike">
                <a:solidFill>
                  <a:schemeClr val="dk1"/>
                </a:solidFill>
                <a:latin typeface="Arial"/>
                <a:ea typeface="Arial"/>
                <a:cs typeface="Arial"/>
                <a:sym typeface="Arial"/>
              </a:defRPr>
            </a:lvl3pPr>
            <a:lvl4pPr indent="-320039" lvl="3" marL="1828800" marR="0" rtl="0" algn="l">
              <a:lnSpc>
                <a:spcPct val="100000"/>
              </a:lnSpc>
              <a:spcBef>
                <a:spcPts val="360"/>
              </a:spcBef>
              <a:spcAft>
                <a:spcPts val="0"/>
              </a:spcAft>
              <a:buClr>
                <a:schemeClr val="dk1"/>
              </a:buClr>
              <a:buSzPts val="1440"/>
              <a:buFont typeface="Arial"/>
              <a:buChar char="–"/>
              <a:defRPr b="0" i="0" sz="1800" u="none" cap="none" strike="noStrike">
                <a:solidFill>
                  <a:schemeClr val="dk1"/>
                </a:solidFill>
                <a:latin typeface="Arial"/>
                <a:ea typeface="Arial"/>
                <a:cs typeface="Arial"/>
                <a:sym typeface="Arial"/>
              </a:defRPr>
            </a:lvl4pPr>
            <a:lvl5pPr indent="-302895" lvl="4" marL="2286000" marR="0" rtl="0" algn="l">
              <a:lnSpc>
                <a:spcPct val="100000"/>
              </a:lnSpc>
              <a:spcBef>
                <a:spcPts val="360"/>
              </a:spcBef>
              <a:spcAft>
                <a:spcPts val="0"/>
              </a:spcAft>
              <a:buClr>
                <a:schemeClr val="dk1"/>
              </a:buClr>
              <a:buSzPts val="1170"/>
              <a:buFont typeface="Noto Sans Symbols"/>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37" name="Google Shape;37;p29"/>
          <p:cNvSpPr txBox="1"/>
          <p:nvPr>
            <p:ph idx="10" type="dt"/>
          </p:nvPr>
        </p:nvSpPr>
        <p:spPr>
          <a:xfrm>
            <a:off x="2438400" y="6248400"/>
            <a:ext cx="2130425" cy="474662"/>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9pPr>
          </a:lstStyle>
          <a:p/>
        </p:txBody>
      </p:sp>
      <p:sp>
        <p:nvSpPr>
          <p:cNvPr id="38" name="Google Shape;38;p29"/>
          <p:cNvSpPr txBox="1"/>
          <p:nvPr>
            <p:ph idx="11" type="ftr"/>
          </p:nvPr>
        </p:nvSpPr>
        <p:spPr>
          <a:xfrm>
            <a:off x="5791200" y="6248400"/>
            <a:ext cx="2897187" cy="474662"/>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1" i="0" sz="1800" u="none" cap="none" strike="noStrike">
                <a:solidFill>
                  <a:schemeClr val="dk1"/>
                </a:solidFill>
                <a:latin typeface="Arial"/>
                <a:ea typeface="Arial"/>
                <a:cs typeface="Arial"/>
                <a:sym typeface="Arial"/>
              </a:defRPr>
            </a:lvl9pPr>
          </a:lstStyle>
          <a:p/>
        </p:txBody>
      </p:sp>
      <p:sp>
        <p:nvSpPr>
          <p:cNvPr id="39" name="Google Shape;39;p29"/>
          <p:cNvSpPr txBox="1"/>
          <p:nvPr>
            <p:ph idx="12" type="sldNum"/>
          </p:nvPr>
        </p:nvSpPr>
        <p:spPr>
          <a:xfrm>
            <a:off x="84137" y="6242050"/>
            <a:ext cx="587375" cy="488950"/>
          </a:xfrm>
          <a:prstGeom prst="rect">
            <a:avLst/>
          </a:prstGeom>
          <a:noFill/>
          <a:ln>
            <a:noFill/>
          </a:ln>
        </p:spPr>
        <p:txBody>
          <a:bodyPr anchorCtr="1" anchor="b" bIns="45700" lIns="91425" spcFirstLastPara="1" rIns="91425" wrap="square" tIns="45700">
            <a:noAutofit/>
          </a:bodyPr>
          <a:lstStyle>
            <a:lvl1pPr indent="0" lvl="0" marL="0" marR="0" rtl="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1pPr>
            <a:lvl2pPr indent="0" lvl="1" marL="0" marR="0" rtl="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2pPr>
            <a:lvl3pPr indent="0" lvl="2" marL="0" marR="0" rtl="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3pPr>
            <a:lvl4pPr indent="0" lvl="3" marL="0" marR="0" rtl="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4pPr>
            <a:lvl5pPr indent="0" lvl="4" marL="0" marR="0" rtl="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5pPr>
            <a:lvl6pPr indent="0" lvl="5" marL="0" marR="0" rtl="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6pPr>
            <a:lvl7pPr indent="0" lvl="6" marL="0" marR="0" rtl="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7pPr>
            <a:lvl8pPr indent="0" lvl="7" marL="0" marR="0" rtl="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8pPr>
            <a:lvl9pPr indent="0" lvl="8" marL="0" marR="0" rtl="0" algn="l">
              <a:lnSpc>
                <a:spcPct val="100000"/>
              </a:lnSpc>
              <a:spcBef>
                <a:spcPts val="0"/>
              </a:spcBef>
              <a:spcAft>
                <a:spcPts val="0"/>
              </a:spcAft>
              <a:buClr>
                <a:schemeClr val="lt1"/>
              </a:buClr>
              <a:buSzPts val="2600"/>
              <a:buFont typeface="Arial"/>
              <a:buNone/>
              <a:defRPr b="1" i="0" sz="26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b="0"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 Id="rId4" Type="http://schemas.openxmlformats.org/officeDocument/2006/relationships/image" Target="../media/image1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 Id="rId3" Type="http://schemas.openxmlformats.org/officeDocument/2006/relationships/image" Target="../media/image7.png"/><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image" Target="../media/image2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 Id="rId3" Type="http://schemas.openxmlformats.org/officeDocument/2006/relationships/image" Target="../media/image1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7.xml"/><Relationship Id="rId3" Type="http://schemas.openxmlformats.org/officeDocument/2006/relationships/image" Target="../media/image1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8.xml"/><Relationship Id="rId3" Type="http://schemas.openxmlformats.org/officeDocument/2006/relationships/image" Target="../media/image1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8.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0.xml"/><Relationship Id="rId3" Type="http://schemas.openxmlformats.org/officeDocument/2006/relationships/image" Target="../media/image8.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 Id="rId3" Type="http://schemas.openxmlformats.org/officeDocument/2006/relationships/image" Target="../media/image19.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 Id="rId3" Type="http://schemas.openxmlformats.org/officeDocument/2006/relationships/image" Target="../media/image20.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5.xml"/><Relationship Id="rId3" Type="http://schemas.openxmlformats.org/officeDocument/2006/relationships/image" Target="../media/image2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6.xml"/><Relationship Id="rId3" Type="http://schemas.openxmlformats.org/officeDocument/2006/relationships/image" Target="../media/image2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hyperlink" Target="http://www.cns.gov/" TargetMode="Externa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 Id="rId3" Type="http://schemas.openxmlformats.org/officeDocument/2006/relationships/hyperlink" Target="http://www.fastweb.com/" TargetMode="External"/><Relationship Id="rId4" Type="http://schemas.openxmlformats.org/officeDocument/2006/relationships/hyperlink" Target="http://www.collegeboard.com/" TargetMode="External"/><Relationship Id="rId5" Type="http://schemas.openxmlformats.org/officeDocument/2006/relationships/hyperlink" Target="http://www.goingmerry.com/" TargetMode="External"/><Relationship Id="rId6" Type="http://schemas.openxmlformats.org/officeDocument/2006/relationships/hyperlink" Target="http://www.studentaid.gov/resources" TargetMode="External"/><Relationship Id="rId7"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 Id="rId3" Type="http://schemas.openxmlformats.org/officeDocument/2006/relationships/image" Target="../media/image1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 Id="rId3" Type="http://schemas.openxmlformats.org/officeDocument/2006/relationships/hyperlink" Target="http://www.profileonline.collegeboard.com/" TargetMode="Externa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 Id="rId3" Type="http://schemas.openxmlformats.org/officeDocument/2006/relationships/image" Target="../media/image1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 Id="rId3"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1"/>
          <p:cNvSpPr/>
          <p:nvPr>
            <p:ph type="ctrTitle"/>
          </p:nvPr>
        </p:nvSpPr>
        <p:spPr>
          <a:xfrm>
            <a:off x="457200" y="990600"/>
            <a:ext cx="8686800" cy="1905000"/>
          </a:xfrm>
          <a:prstGeom prst="roundRect">
            <a:avLst>
              <a:gd fmla="val 10800" name="adj"/>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dk1"/>
              </a:buClr>
              <a:buSzPts val="3600"/>
              <a:buFont typeface="Arial"/>
              <a:buNone/>
            </a:pPr>
            <a:r>
              <a:rPr b="1" i="0" lang="en-US" sz="3600" u="none">
                <a:solidFill>
                  <a:schemeClr val="dk1"/>
                </a:solidFill>
                <a:latin typeface="Arial"/>
                <a:ea typeface="Arial"/>
                <a:cs typeface="Arial"/>
                <a:sym typeface="Arial"/>
              </a:rPr>
              <a:t>Playing The Financial Aid Game:</a:t>
            </a:r>
            <a:br>
              <a:rPr b="1" i="0" lang="en-US" sz="3600" u="none">
                <a:solidFill>
                  <a:schemeClr val="dk1"/>
                </a:solidFill>
                <a:latin typeface="Arial"/>
                <a:ea typeface="Arial"/>
                <a:cs typeface="Arial"/>
                <a:sym typeface="Arial"/>
              </a:rPr>
            </a:br>
            <a:r>
              <a:rPr b="1" i="0" lang="en-US" sz="3600" u="none">
                <a:solidFill>
                  <a:schemeClr val="dk1"/>
                </a:solidFill>
                <a:latin typeface="Arial"/>
                <a:ea typeface="Arial"/>
                <a:cs typeface="Arial"/>
                <a:sym typeface="Arial"/>
              </a:rPr>
              <a:t> How to Have a “WIN-WIN” Outcome</a:t>
            </a:r>
            <a:endParaRPr/>
          </a:p>
        </p:txBody>
      </p:sp>
      <p:pic>
        <p:nvPicPr>
          <p:cNvPr descr="j0276520[1]" id="133" name="Google Shape;133;p1"/>
          <p:cNvPicPr preferRelativeResize="0"/>
          <p:nvPr/>
        </p:nvPicPr>
        <p:blipFill rotWithShape="1">
          <a:blip r:embed="rId3">
            <a:alphaModFix/>
          </a:blip>
          <a:srcRect b="0" l="0" r="0" t="0"/>
          <a:stretch/>
        </p:blipFill>
        <p:spPr>
          <a:xfrm>
            <a:off x="0" y="3048000"/>
            <a:ext cx="3657600" cy="3581400"/>
          </a:xfrm>
          <a:prstGeom prst="rect">
            <a:avLst/>
          </a:prstGeom>
          <a:noFill/>
          <a:ln>
            <a:noFill/>
          </a:ln>
        </p:spPr>
      </p:pic>
      <p:sp>
        <p:nvSpPr>
          <p:cNvPr id="134" name="Google Shape;134;p1"/>
          <p:cNvSpPr txBox="1"/>
          <p:nvPr/>
        </p:nvSpPr>
        <p:spPr>
          <a:xfrm>
            <a:off x="4495800" y="5738812"/>
            <a:ext cx="4806950" cy="7381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400"/>
              <a:buFont typeface="Arial"/>
              <a:buNone/>
            </a:pPr>
            <a:r>
              <a:rPr b="1" i="1" lang="en-US" sz="1400" u="none" cap="none" strike="noStrike">
                <a:solidFill>
                  <a:schemeClr val="dk1"/>
                </a:solidFill>
                <a:latin typeface="Arial"/>
                <a:ea typeface="Arial"/>
                <a:cs typeface="Arial"/>
                <a:sym typeface="Arial"/>
              </a:rPr>
              <a:t>Please note that I am not a Financial Aid professional.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rPr b="1" i="1" lang="en-US" sz="1400" u="none" cap="none" strike="noStrike">
                <a:solidFill>
                  <a:schemeClr val="dk1"/>
                </a:solidFill>
                <a:latin typeface="Arial"/>
                <a:ea typeface="Arial"/>
                <a:cs typeface="Arial"/>
                <a:sym typeface="Arial"/>
              </a:rPr>
              <a:t>Your best source of information will be the college</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400"/>
              <a:buFont typeface="Arial"/>
              <a:buNone/>
            </a:pPr>
            <a:r>
              <a:rPr b="1" i="1" lang="en-US" sz="1400" u="none" cap="none" strike="noStrike">
                <a:solidFill>
                  <a:schemeClr val="dk1"/>
                </a:solidFill>
                <a:latin typeface="Arial"/>
                <a:ea typeface="Arial"/>
                <a:cs typeface="Arial"/>
                <a:sym typeface="Arial"/>
              </a:rPr>
              <a:t>Financial Aid representatives.</a:t>
            </a:r>
            <a:endParaRPr b="0" i="0" sz="1400" u="none" cap="none" strike="noStrike">
              <a:solidFill>
                <a:srgbClr val="000000"/>
              </a:solidFill>
              <a:latin typeface="Arial"/>
              <a:ea typeface="Arial"/>
              <a:cs typeface="Arial"/>
              <a:sym typeface="Arial"/>
            </a:endParaRPr>
          </a:p>
        </p:txBody>
      </p:sp>
      <p:pic>
        <p:nvPicPr>
          <p:cNvPr id="135" name="Google Shape;135;p1"/>
          <p:cNvPicPr preferRelativeResize="0"/>
          <p:nvPr/>
        </p:nvPicPr>
        <p:blipFill rotWithShape="1">
          <a:blip r:embed="rId4">
            <a:alphaModFix/>
          </a:blip>
          <a:srcRect b="0" l="0" r="0" t="0"/>
          <a:stretch/>
        </p:blipFill>
        <p:spPr>
          <a:xfrm>
            <a:off x="5105400" y="2457450"/>
            <a:ext cx="2914650" cy="23622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11"/>
          <p:cNvSpPr/>
          <p:nvPr>
            <p:ph type="title"/>
          </p:nvPr>
        </p:nvSpPr>
        <p:spPr>
          <a:xfrm>
            <a:off x="914400" y="762000"/>
            <a:ext cx="8229600" cy="762000"/>
          </a:xfrm>
          <a:prstGeom prst="roundRect">
            <a:avLst>
              <a:gd fmla="val 16667" name="adj"/>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dk2"/>
              </a:buClr>
              <a:buSzPts val="3200"/>
              <a:buFont typeface="Arial"/>
              <a:buNone/>
            </a:pPr>
            <a:r>
              <a:rPr b="1" i="0" lang="en-US" sz="3200" u="none">
                <a:solidFill>
                  <a:schemeClr val="dk2"/>
                </a:solidFill>
                <a:latin typeface="Arial"/>
                <a:ea typeface="Arial"/>
                <a:cs typeface="Arial"/>
                <a:sym typeface="Arial"/>
              </a:rPr>
              <a:t>So Then How Is My “NEED” Calculated?</a:t>
            </a:r>
            <a:endParaRPr/>
          </a:p>
        </p:txBody>
      </p:sp>
      <p:sp>
        <p:nvSpPr>
          <p:cNvPr id="199" name="Google Shape;199;p11"/>
          <p:cNvSpPr txBox="1"/>
          <p:nvPr>
            <p:ph idx="1" type="body"/>
          </p:nvPr>
        </p:nvSpPr>
        <p:spPr>
          <a:xfrm>
            <a:off x="762000" y="2362200"/>
            <a:ext cx="8382000" cy="44958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SzPts val="2100"/>
              <a:buNone/>
            </a:pPr>
            <a:r>
              <a:rPr b="1" i="1" lang="en-US" sz="2800" u="sng">
                <a:solidFill>
                  <a:schemeClr val="dk1"/>
                </a:solidFill>
                <a:latin typeface="Arial"/>
                <a:ea typeface="Arial"/>
                <a:cs typeface="Arial"/>
                <a:sym typeface="Arial"/>
              </a:rPr>
              <a:t>COST</a:t>
            </a:r>
            <a:r>
              <a:rPr b="1" i="0" lang="en-US" sz="2800" u="none">
                <a:solidFill>
                  <a:schemeClr val="dk1"/>
                </a:solidFill>
                <a:latin typeface="Arial"/>
                <a:ea typeface="Arial"/>
                <a:cs typeface="Arial"/>
                <a:sym typeface="Arial"/>
              </a:rPr>
              <a:t> </a:t>
            </a:r>
            <a:r>
              <a:rPr b="0" i="0" lang="en-US" sz="2800" u="none">
                <a:solidFill>
                  <a:schemeClr val="dk1"/>
                </a:solidFill>
                <a:latin typeface="Arial"/>
                <a:ea typeface="Arial"/>
                <a:cs typeface="Arial"/>
                <a:sym typeface="Arial"/>
              </a:rPr>
              <a:t>of the college/university equals…</a:t>
            </a:r>
            <a:endParaRPr/>
          </a:p>
          <a:p>
            <a:pPr indent="-342900" lvl="0" marL="342900" rtl="0" algn="l">
              <a:lnSpc>
                <a:spcPct val="100000"/>
              </a:lnSpc>
              <a:spcBef>
                <a:spcPts val="560"/>
              </a:spcBef>
              <a:spcAft>
                <a:spcPts val="0"/>
              </a:spcAft>
              <a:buSzPts val="2100"/>
              <a:buNone/>
            </a:pPr>
            <a:r>
              <a:rPr b="0" i="0" lang="en-US" sz="2800" u="none">
                <a:solidFill>
                  <a:schemeClr val="dk1"/>
                </a:solidFill>
                <a:latin typeface="Arial"/>
                <a:ea typeface="Arial"/>
                <a:cs typeface="Arial"/>
                <a:sym typeface="Arial"/>
              </a:rPr>
              <a:t>		</a:t>
            </a:r>
            <a:r>
              <a:rPr b="1" i="0" lang="en-US" sz="2800" u="none">
                <a:solidFill>
                  <a:schemeClr val="dk1"/>
                </a:solidFill>
                <a:latin typeface="Arial"/>
                <a:ea typeface="Arial"/>
                <a:cs typeface="Arial"/>
                <a:sym typeface="Arial"/>
              </a:rPr>
              <a:t>Direct Costs</a:t>
            </a:r>
            <a:r>
              <a:rPr b="0" i="0" lang="en-US" sz="2800" u="none">
                <a:solidFill>
                  <a:schemeClr val="dk1"/>
                </a:solidFill>
                <a:latin typeface="Arial"/>
                <a:ea typeface="Arial"/>
                <a:cs typeface="Arial"/>
                <a:sym typeface="Arial"/>
              </a:rPr>
              <a:t> (</a:t>
            </a:r>
            <a:r>
              <a:rPr b="0" i="0" lang="en-US" sz="2000" u="none">
                <a:solidFill>
                  <a:schemeClr val="dk1"/>
                </a:solidFill>
                <a:latin typeface="Arial"/>
                <a:ea typeface="Arial"/>
                <a:cs typeface="Arial"/>
                <a:sym typeface="Arial"/>
              </a:rPr>
              <a:t>defined costs of tuition, required fees, &amp;            		                         room and board, if living on campus</a:t>
            </a:r>
            <a:r>
              <a:rPr b="0" i="0" lang="en-US" sz="2800" u="none">
                <a:solidFill>
                  <a:schemeClr val="dk1"/>
                </a:solidFill>
                <a:latin typeface="Arial"/>
                <a:ea typeface="Arial"/>
                <a:cs typeface="Arial"/>
                <a:sym typeface="Arial"/>
              </a:rPr>
              <a:t>)</a:t>
            </a:r>
            <a:endParaRPr/>
          </a:p>
          <a:p>
            <a:pPr indent="-342900" lvl="0" marL="342900" rtl="0" algn="l">
              <a:lnSpc>
                <a:spcPct val="100000"/>
              </a:lnSpc>
              <a:spcBef>
                <a:spcPts val="560"/>
              </a:spcBef>
              <a:spcAft>
                <a:spcPts val="0"/>
              </a:spcAft>
              <a:buSzPts val="2100"/>
              <a:buNone/>
            </a:pPr>
            <a:r>
              <a:rPr b="0" i="0" lang="en-US" sz="2800" u="none">
                <a:solidFill>
                  <a:schemeClr val="dk1"/>
                </a:solidFill>
                <a:latin typeface="Arial"/>
                <a:ea typeface="Arial"/>
                <a:cs typeface="Arial"/>
                <a:sym typeface="Arial"/>
              </a:rPr>
              <a:t> 	   </a:t>
            </a:r>
            <a:r>
              <a:rPr b="1" i="0" lang="en-US" sz="2800" u="none">
                <a:solidFill>
                  <a:schemeClr val="dk1"/>
                </a:solidFill>
                <a:latin typeface="Arial"/>
                <a:ea typeface="Arial"/>
                <a:cs typeface="Arial"/>
                <a:sym typeface="Arial"/>
              </a:rPr>
              <a:t>+ Indirect Costs</a:t>
            </a:r>
            <a:r>
              <a:rPr b="0" i="0" lang="en-US" sz="2800" u="none">
                <a:solidFill>
                  <a:schemeClr val="dk1"/>
                </a:solidFill>
                <a:latin typeface="Arial"/>
                <a:ea typeface="Arial"/>
                <a:cs typeface="Arial"/>
                <a:sym typeface="Arial"/>
              </a:rPr>
              <a:t> (</a:t>
            </a:r>
            <a:r>
              <a:rPr b="0" i="0" lang="en-US" sz="2000" u="none">
                <a:solidFill>
                  <a:schemeClr val="dk1"/>
                </a:solidFill>
                <a:latin typeface="Arial"/>
                <a:ea typeface="Arial"/>
                <a:cs typeface="Arial"/>
                <a:sym typeface="Arial"/>
              </a:rPr>
              <a:t>estimate for books, travel, expenses</a:t>
            </a:r>
            <a:r>
              <a:rPr b="0" i="0" lang="en-US" sz="2800" u="none">
                <a:solidFill>
                  <a:schemeClr val="dk1"/>
                </a:solidFill>
                <a:latin typeface="Arial"/>
                <a:ea typeface="Arial"/>
                <a:cs typeface="Arial"/>
                <a:sym typeface="Arial"/>
              </a:rPr>
              <a:t>)</a:t>
            </a:r>
            <a:endParaRPr/>
          </a:p>
          <a:p>
            <a:pPr indent="-342900" lvl="0" marL="342900" rtl="0" algn="l">
              <a:lnSpc>
                <a:spcPct val="100000"/>
              </a:lnSpc>
              <a:spcBef>
                <a:spcPts val="400"/>
              </a:spcBef>
              <a:spcAft>
                <a:spcPts val="0"/>
              </a:spcAft>
              <a:buSzPts val="1500"/>
              <a:buNone/>
            </a:pPr>
            <a:r>
              <a:t/>
            </a:r>
            <a:endParaRPr b="0" i="0" sz="2000" u="none">
              <a:solidFill>
                <a:schemeClr val="dk1"/>
              </a:solidFill>
              <a:latin typeface="Arial"/>
              <a:ea typeface="Arial"/>
              <a:cs typeface="Arial"/>
              <a:sym typeface="Arial"/>
            </a:endParaRPr>
          </a:p>
          <a:p>
            <a:pPr indent="-342900" lvl="0" marL="342900" rtl="0" algn="l">
              <a:lnSpc>
                <a:spcPct val="100000"/>
              </a:lnSpc>
              <a:spcBef>
                <a:spcPts val="560"/>
              </a:spcBef>
              <a:spcAft>
                <a:spcPts val="0"/>
              </a:spcAft>
              <a:buSzPts val="2100"/>
              <a:buNone/>
            </a:pPr>
            <a:r>
              <a:rPr b="1" i="1" lang="en-US" sz="2800" u="sng">
                <a:solidFill>
                  <a:schemeClr val="dk1"/>
                </a:solidFill>
                <a:latin typeface="Arial"/>
                <a:ea typeface="Arial"/>
                <a:cs typeface="Arial"/>
                <a:sym typeface="Arial"/>
              </a:rPr>
              <a:t>Minus</a:t>
            </a:r>
            <a:r>
              <a:rPr b="1" i="0" lang="en-US" sz="2800" u="none">
                <a:solidFill>
                  <a:schemeClr val="dk1"/>
                </a:solidFill>
                <a:latin typeface="Arial"/>
                <a:ea typeface="Arial"/>
                <a:cs typeface="Arial"/>
                <a:sym typeface="Arial"/>
              </a:rPr>
              <a:t> SAI</a:t>
            </a:r>
            <a:r>
              <a:rPr b="0" i="0" lang="en-US" sz="2800" u="none">
                <a:solidFill>
                  <a:schemeClr val="dk1"/>
                </a:solidFill>
                <a:latin typeface="Arial"/>
                <a:ea typeface="Arial"/>
                <a:cs typeface="Arial"/>
                <a:sym typeface="Arial"/>
              </a:rPr>
              <a:t> (</a:t>
            </a:r>
            <a:r>
              <a:rPr b="1" i="0" lang="en-US" sz="2000" u="sng">
                <a:solidFill>
                  <a:schemeClr val="dk1"/>
                </a:solidFill>
                <a:latin typeface="Arial"/>
                <a:ea typeface="Arial"/>
                <a:cs typeface="Arial"/>
                <a:sym typeface="Arial"/>
              </a:rPr>
              <a:t>Student Aid Index</a:t>
            </a:r>
            <a:r>
              <a:rPr b="1" i="0" lang="en-US" sz="2000" u="none">
                <a:solidFill>
                  <a:schemeClr val="dk1"/>
                </a:solidFill>
                <a:latin typeface="Arial"/>
                <a:ea typeface="Arial"/>
                <a:cs typeface="Arial"/>
                <a:sym typeface="Arial"/>
              </a:rPr>
              <a:t>…</a:t>
            </a:r>
            <a:r>
              <a:rPr b="0" i="0" lang="en-US" sz="2000" u="none">
                <a:solidFill>
                  <a:schemeClr val="dk1"/>
                </a:solidFill>
                <a:latin typeface="Arial"/>
                <a:ea typeface="Arial"/>
                <a:cs typeface="Arial"/>
                <a:sym typeface="Arial"/>
              </a:rPr>
              <a:t>from results of FAFSA)</a:t>
            </a:r>
            <a:endParaRPr/>
          </a:p>
          <a:p>
            <a:pPr indent="-342900" lvl="0" marL="342900" rtl="0" algn="l">
              <a:lnSpc>
                <a:spcPct val="100000"/>
              </a:lnSpc>
              <a:spcBef>
                <a:spcPts val="400"/>
              </a:spcBef>
              <a:spcAft>
                <a:spcPts val="0"/>
              </a:spcAft>
              <a:buSzPts val="1500"/>
              <a:buNone/>
            </a:pPr>
            <a:r>
              <a:rPr b="1" i="0" lang="en-US" sz="2000" u="sng">
                <a:solidFill>
                  <a:schemeClr val="dk1"/>
                </a:solidFill>
                <a:latin typeface="Arial"/>
                <a:ea typeface="Arial"/>
                <a:cs typeface="Arial"/>
                <a:sym typeface="Arial"/>
              </a:rPr>
              <a:t>									</a:t>
            </a:r>
            <a:endParaRPr/>
          </a:p>
          <a:p>
            <a:pPr indent="-342900" lvl="0" marL="342900" rtl="0" algn="l">
              <a:lnSpc>
                <a:spcPct val="100000"/>
              </a:lnSpc>
              <a:spcBef>
                <a:spcPts val="400"/>
              </a:spcBef>
              <a:spcAft>
                <a:spcPts val="0"/>
              </a:spcAft>
              <a:buSzPts val="1500"/>
              <a:buNone/>
            </a:pPr>
            <a:r>
              <a:t/>
            </a:r>
            <a:endParaRPr b="1" i="0" sz="2000" u="sng">
              <a:solidFill>
                <a:schemeClr val="dk1"/>
              </a:solidFill>
              <a:latin typeface="Arial"/>
              <a:ea typeface="Arial"/>
              <a:cs typeface="Arial"/>
              <a:sym typeface="Arial"/>
            </a:endParaRPr>
          </a:p>
          <a:p>
            <a:pPr indent="-342900" lvl="0" marL="342900" rtl="0" algn="l">
              <a:lnSpc>
                <a:spcPct val="100000"/>
              </a:lnSpc>
              <a:spcBef>
                <a:spcPts val="560"/>
              </a:spcBef>
              <a:spcAft>
                <a:spcPts val="0"/>
              </a:spcAft>
              <a:buSzPts val="2100"/>
              <a:buNone/>
            </a:pPr>
            <a:r>
              <a:rPr b="1" i="1" lang="en-US" sz="2800" u="sng">
                <a:solidFill>
                  <a:schemeClr val="dk1"/>
                </a:solidFill>
                <a:latin typeface="Arial"/>
                <a:ea typeface="Arial"/>
                <a:cs typeface="Arial"/>
                <a:sym typeface="Arial"/>
              </a:rPr>
              <a:t>Equals</a:t>
            </a:r>
            <a:r>
              <a:rPr b="1" i="0" lang="en-US" sz="2800" u="none">
                <a:solidFill>
                  <a:schemeClr val="dk1"/>
                </a:solidFill>
                <a:latin typeface="Arial"/>
                <a:ea typeface="Arial"/>
                <a:cs typeface="Arial"/>
                <a:sym typeface="Arial"/>
              </a:rPr>
              <a:t> DEMONSTRATED NEED</a:t>
            </a:r>
            <a:r>
              <a:rPr b="1" i="0" lang="en-US" sz="2000" u="none">
                <a:solidFill>
                  <a:schemeClr val="dk1"/>
                </a:solidFill>
                <a:latin typeface="Arial"/>
                <a:ea typeface="Arial"/>
                <a:cs typeface="Arial"/>
                <a:sym typeface="Arial"/>
              </a:rPr>
              <a:t> for Financial Aid</a:t>
            </a:r>
            <a:endParaRPr/>
          </a:p>
        </p:txBody>
      </p:sp>
      <p:pic>
        <p:nvPicPr>
          <p:cNvPr descr="MCj04041550000[1]" id="200" name="Google Shape;200;p11"/>
          <p:cNvPicPr preferRelativeResize="0"/>
          <p:nvPr/>
        </p:nvPicPr>
        <p:blipFill rotWithShape="1">
          <a:blip r:embed="rId3">
            <a:alphaModFix/>
          </a:blip>
          <a:srcRect b="0" l="0" r="0" t="0"/>
          <a:stretch/>
        </p:blipFill>
        <p:spPr>
          <a:xfrm>
            <a:off x="7375525" y="1447800"/>
            <a:ext cx="1557337" cy="1447800"/>
          </a:xfrm>
          <a:prstGeom prst="rect">
            <a:avLst/>
          </a:prstGeom>
          <a:noFill/>
          <a:ln>
            <a:noFill/>
          </a:ln>
        </p:spPr>
      </p:pic>
      <p:pic>
        <p:nvPicPr>
          <p:cNvPr descr="MCj04041550000[1]" id="201" name="Google Shape;201;p11"/>
          <p:cNvPicPr preferRelativeResize="0"/>
          <p:nvPr/>
        </p:nvPicPr>
        <p:blipFill rotWithShape="1">
          <a:blip r:embed="rId4">
            <a:alphaModFix/>
          </a:blip>
          <a:srcRect b="0" l="0" r="0" t="0"/>
          <a:stretch/>
        </p:blipFill>
        <p:spPr>
          <a:xfrm>
            <a:off x="152400" y="3124200"/>
            <a:ext cx="1143000" cy="1268412"/>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10"/>
          <p:cNvSpPr/>
          <p:nvPr>
            <p:ph type="title"/>
          </p:nvPr>
        </p:nvSpPr>
        <p:spPr>
          <a:xfrm>
            <a:off x="762000" y="762000"/>
            <a:ext cx="7924800" cy="990600"/>
          </a:xfrm>
          <a:prstGeom prst="roundRect">
            <a:avLst>
              <a:gd fmla="val 16667" name="adj"/>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dk2"/>
              </a:buClr>
              <a:buSzPts val="3600"/>
              <a:buFont typeface="Arial"/>
              <a:buNone/>
            </a:pPr>
            <a:r>
              <a:rPr b="1" i="0" lang="en-US" sz="3600" u="none">
                <a:solidFill>
                  <a:schemeClr val="dk2"/>
                </a:solidFill>
                <a:latin typeface="Arial"/>
                <a:ea typeface="Arial"/>
                <a:cs typeface="Arial"/>
                <a:sym typeface="Arial"/>
              </a:rPr>
              <a:t>A Couple of Examples…</a:t>
            </a:r>
            <a:endParaRPr/>
          </a:p>
        </p:txBody>
      </p:sp>
      <p:sp>
        <p:nvSpPr>
          <p:cNvPr id="207" name="Google Shape;207;p10"/>
          <p:cNvSpPr txBox="1"/>
          <p:nvPr>
            <p:ph idx="1" type="body"/>
          </p:nvPr>
        </p:nvSpPr>
        <p:spPr>
          <a:xfrm>
            <a:off x="838200" y="2362200"/>
            <a:ext cx="3770312" cy="28194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1800"/>
              <a:buFont typeface="Noto Sans Symbols"/>
              <a:buChar char="●"/>
            </a:pPr>
            <a:r>
              <a:rPr b="1" i="0" lang="en-US" sz="2400" u="none">
                <a:solidFill>
                  <a:schemeClr val="dk1"/>
                </a:solidFill>
                <a:latin typeface="Arial"/>
                <a:ea typeface="Arial"/>
                <a:cs typeface="Arial"/>
                <a:sym typeface="Arial"/>
              </a:rPr>
              <a:t>College “A”</a:t>
            </a:r>
            <a:endParaRPr/>
          </a:p>
          <a:p>
            <a:pPr indent="-342900" lvl="0" marL="342900" rtl="0" algn="l">
              <a:lnSpc>
                <a:spcPct val="100000"/>
              </a:lnSpc>
              <a:spcBef>
                <a:spcPts val="480"/>
              </a:spcBef>
              <a:spcAft>
                <a:spcPts val="0"/>
              </a:spcAft>
              <a:buSzPts val="1800"/>
              <a:buNone/>
            </a:pPr>
            <a:r>
              <a:rPr b="1" i="0" lang="en-US" sz="2400" u="none">
                <a:solidFill>
                  <a:schemeClr val="dk1"/>
                </a:solidFill>
                <a:latin typeface="Arial"/>
                <a:ea typeface="Arial"/>
                <a:cs typeface="Arial"/>
                <a:sym typeface="Arial"/>
              </a:rPr>
              <a:t>Cost 	=  	$5,000</a:t>
            </a:r>
            <a:endParaRPr/>
          </a:p>
          <a:p>
            <a:pPr indent="-342900" lvl="0" marL="342900" rtl="0" algn="l">
              <a:lnSpc>
                <a:spcPct val="100000"/>
              </a:lnSpc>
              <a:spcBef>
                <a:spcPts val="480"/>
              </a:spcBef>
              <a:spcAft>
                <a:spcPts val="0"/>
              </a:spcAft>
              <a:buSzPts val="1800"/>
              <a:buNone/>
            </a:pPr>
            <a:r>
              <a:rPr b="1" i="0" lang="en-US" sz="2400" u="none">
                <a:solidFill>
                  <a:schemeClr val="dk1"/>
                </a:solidFill>
                <a:latin typeface="Arial"/>
                <a:ea typeface="Arial"/>
                <a:cs typeface="Arial"/>
                <a:sym typeface="Arial"/>
              </a:rPr>
              <a:t>SAI 	=	$5,000</a:t>
            </a:r>
            <a:endParaRPr/>
          </a:p>
          <a:p>
            <a:pPr indent="-342900" lvl="0" marL="342900" rtl="0" algn="l">
              <a:lnSpc>
                <a:spcPct val="100000"/>
              </a:lnSpc>
              <a:spcBef>
                <a:spcPts val="200"/>
              </a:spcBef>
              <a:spcAft>
                <a:spcPts val="0"/>
              </a:spcAft>
              <a:buSzPts val="750"/>
              <a:buNone/>
            </a:pPr>
            <a:r>
              <a:rPr b="1" i="0" lang="en-US" sz="1000" u="sng">
                <a:solidFill>
                  <a:schemeClr val="dk1"/>
                </a:solidFill>
                <a:latin typeface="Arial"/>
                <a:ea typeface="Arial"/>
                <a:cs typeface="Arial"/>
                <a:sym typeface="Arial"/>
              </a:rPr>
              <a:t>				</a:t>
            </a:r>
            <a:endParaRPr/>
          </a:p>
          <a:p>
            <a:pPr indent="-342900" lvl="0" marL="342900" rtl="0" algn="l">
              <a:lnSpc>
                <a:spcPct val="100000"/>
              </a:lnSpc>
              <a:spcBef>
                <a:spcPts val="200"/>
              </a:spcBef>
              <a:spcAft>
                <a:spcPts val="0"/>
              </a:spcAft>
              <a:buSzPts val="750"/>
              <a:buNone/>
            </a:pPr>
            <a:r>
              <a:t/>
            </a:r>
            <a:endParaRPr b="1" i="0" sz="1000" u="sng">
              <a:solidFill>
                <a:schemeClr val="dk1"/>
              </a:solidFill>
              <a:latin typeface="Arial"/>
              <a:ea typeface="Arial"/>
              <a:cs typeface="Arial"/>
              <a:sym typeface="Arial"/>
            </a:endParaRPr>
          </a:p>
          <a:p>
            <a:pPr indent="-342900" lvl="0" marL="342900" rtl="0" algn="l">
              <a:lnSpc>
                <a:spcPct val="100000"/>
              </a:lnSpc>
              <a:spcBef>
                <a:spcPts val="480"/>
              </a:spcBef>
              <a:spcAft>
                <a:spcPts val="0"/>
              </a:spcAft>
              <a:buSzPts val="1800"/>
              <a:buNone/>
            </a:pPr>
            <a:r>
              <a:rPr b="1" i="0" lang="en-US" sz="2400" u="none">
                <a:solidFill>
                  <a:schemeClr val="dk1"/>
                </a:solidFill>
                <a:latin typeface="Arial"/>
                <a:ea typeface="Arial"/>
                <a:cs typeface="Arial"/>
                <a:sym typeface="Arial"/>
              </a:rPr>
              <a:t>NEED	=	    $0</a:t>
            </a:r>
            <a:endParaRPr/>
          </a:p>
        </p:txBody>
      </p:sp>
      <p:sp>
        <p:nvSpPr>
          <p:cNvPr id="208" name="Google Shape;208;p10"/>
          <p:cNvSpPr txBox="1"/>
          <p:nvPr>
            <p:ph idx="1" type="body"/>
          </p:nvPr>
        </p:nvSpPr>
        <p:spPr>
          <a:xfrm>
            <a:off x="4760912" y="2362200"/>
            <a:ext cx="3770312" cy="28956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1800"/>
              <a:buFont typeface="Noto Sans Symbols"/>
              <a:buChar char="●"/>
            </a:pPr>
            <a:r>
              <a:rPr b="1" i="0" lang="en-US" sz="2400" u="none">
                <a:solidFill>
                  <a:schemeClr val="dk1"/>
                </a:solidFill>
                <a:latin typeface="Arial"/>
                <a:ea typeface="Arial"/>
                <a:cs typeface="Arial"/>
                <a:sym typeface="Arial"/>
              </a:rPr>
              <a:t>College “B”</a:t>
            </a:r>
            <a:endParaRPr/>
          </a:p>
          <a:p>
            <a:pPr indent="-342900" lvl="0" marL="342900" rtl="0" algn="l">
              <a:lnSpc>
                <a:spcPct val="100000"/>
              </a:lnSpc>
              <a:spcBef>
                <a:spcPts val="480"/>
              </a:spcBef>
              <a:spcAft>
                <a:spcPts val="0"/>
              </a:spcAft>
              <a:buSzPts val="1800"/>
              <a:buNone/>
            </a:pPr>
            <a:r>
              <a:rPr b="1" i="0" lang="en-US" sz="2400" u="none">
                <a:solidFill>
                  <a:schemeClr val="dk1"/>
                </a:solidFill>
                <a:latin typeface="Arial"/>
                <a:ea typeface="Arial"/>
                <a:cs typeface="Arial"/>
                <a:sym typeface="Arial"/>
              </a:rPr>
              <a:t>Cost	=	15,000</a:t>
            </a:r>
            <a:endParaRPr/>
          </a:p>
          <a:p>
            <a:pPr indent="-342900" lvl="0" marL="342900" rtl="0" algn="l">
              <a:lnSpc>
                <a:spcPct val="100000"/>
              </a:lnSpc>
              <a:spcBef>
                <a:spcPts val="480"/>
              </a:spcBef>
              <a:spcAft>
                <a:spcPts val="0"/>
              </a:spcAft>
              <a:buSzPts val="1800"/>
              <a:buNone/>
            </a:pPr>
            <a:r>
              <a:rPr b="1" i="0" lang="en-US" sz="2400" u="none">
                <a:solidFill>
                  <a:schemeClr val="dk1"/>
                </a:solidFill>
                <a:latin typeface="Arial"/>
                <a:ea typeface="Arial"/>
                <a:cs typeface="Arial"/>
                <a:sym typeface="Arial"/>
              </a:rPr>
              <a:t>SAI	=	  5,000</a:t>
            </a:r>
            <a:endParaRPr/>
          </a:p>
          <a:p>
            <a:pPr indent="-342900" lvl="0" marL="342900" rtl="0" algn="l">
              <a:lnSpc>
                <a:spcPct val="100000"/>
              </a:lnSpc>
              <a:spcBef>
                <a:spcPts val="200"/>
              </a:spcBef>
              <a:spcAft>
                <a:spcPts val="0"/>
              </a:spcAft>
              <a:buSzPts val="750"/>
              <a:buNone/>
            </a:pPr>
            <a:r>
              <a:rPr b="1" i="0" lang="en-US" sz="1000" u="sng">
                <a:solidFill>
                  <a:schemeClr val="dk1"/>
                </a:solidFill>
                <a:latin typeface="Arial"/>
                <a:ea typeface="Arial"/>
                <a:cs typeface="Arial"/>
                <a:sym typeface="Arial"/>
              </a:rPr>
              <a:t>				</a:t>
            </a:r>
            <a:endParaRPr/>
          </a:p>
          <a:p>
            <a:pPr indent="-342900" lvl="0" marL="342900" rtl="0" algn="l">
              <a:lnSpc>
                <a:spcPct val="100000"/>
              </a:lnSpc>
              <a:spcBef>
                <a:spcPts val="200"/>
              </a:spcBef>
              <a:spcAft>
                <a:spcPts val="0"/>
              </a:spcAft>
              <a:buSzPts val="750"/>
              <a:buNone/>
            </a:pPr>
            <a:r>
              <a:t/>
            </a:r>
            <a:endParaRPr b="1" i="0" sz="1000" u="none">
              <a:solidFill>
                <a:schemeClr val="dk1"/>
              </a:solidFill>
              <a:latin typeface="Arial"/>
              <a:ea typeface="Arial"/>
              <a:cs typeface="Arial"/>
              <a:sym typeface="Arial"/>
            </a:endParaRPr>
          </a:p>
          <a:p>
            <a:pPr indent="-342900" lvl="0" marL="342900" rtl="0" algn="l">
              <a:lnSpc>
                <a:spcPct val="100000"/>
              </a:lnSpc>
              <a:spcBef>
                <a:spcPts val="480"/>
              </a:spcBef>
              <a:spcAft>
                <a:spcPts val="0"/>
              </a:spcAft>
              <a:buSzPts val="1800"/>
              <a:buNone/>
            </a:pPr>
            <a:r>
              <a:rPr b="1" i="0" lang="en-US" sz="2400" u="none">
                <a:solidFill>
                  <a:schemeClr val="dk1"/>
                </a:solidFill>
                <a:latin typeface="Arial"/>
                <a:ea typeface="Arial"/>
                <a:cs typeface="Arial"/>
                <a:sym typeface="Arial"/>
              </a:rPr>
              <a:t>NEED	=       $10,000	</a:t>
            </a:r>
            <a:endParaRPr/>
          </a:p>
        </p:txBody>
      </p:sp>
      <p:sp>
        <p:nvSpPr>
          <p:cNvPr id="209" name="Google Shape;209;p10"/>
          <p:cNvSpPr txBox="1"/>
          <p:nvPr/>
        </p:nvSpPr>
        <p:spPr>
          <a:xfrm>
            <a:off x="914400" y="4648200"/>
            <a:ext cx="8001000" cy="21240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800"/>
              <a:buFont typeface="Arial"/>
              <a:buNone/>
            </a:pPr>
            <a:r>
              <a:rPr b="1" i="0" lang="en-US" sz="2800" u="none" cap="none" strike="noStrike">
                <a:solidFill>
                  <a:schemeClr val="dk1"/>
                </a:solidFill>
                <a:latin typeface="Arial"/>
                <a:ea typeface="Arial"/>
                <a:cs typeface="Arial"/>
                <a:sym typeface="Arial"/>
              </a:rPr>
              <a:t>REMEMBER:</a:t>
            </a:r>
            <a:r>
              <a:rPr b="1" i="0" lang="en-US" sz="2400" u="none" cap="none" strike="noStrike">
                <a:solidFill>
                  <a:schemeClr val="dk1"/>
                </a:solidFill>
                <a:latin typeface="Arial"/>
                <a:ea typeface="Arial"/>
                <a:cs typeface="Arial"/>
                <a:sym typeface="Arial"/>
              </a:rPr>
              <a:t> </a:t>
            </a:r>
            <a:r>
              <a:rPr b="0" i="0" lang="en-US" sz="2400" u="none" cap="none" strike="noStrike">
                <a:solidFill>
                  <a:schemeClr val="dk1"/>
                </a:solidFill>
                <a:latin typeface="Arial"/>
                <a:ea typeface="Arial"/>
                <a:cs typeface="Arial"/>
                <a:sym typeface="Arial"/>
              </a:rPr>
              <a:t>The </a:t>
            </a:r>
            <a:r>
              <a:rPr b="1" i="0" lang="en-US" sz="2400" u="none" cap="none" strike="noStrike">
                <a:solidFill>
                  <a:schemeClr val="dk1"/>
                </a:solidFill>
                <a:latin typeface="Arial"/>
                <a:ea typeface="Arial"/>
                <a:cs typeface="Arial"/>
                <a:sym typeface="Arial"/>
              </a:rPr>
              <a:t>Student Aid Index (SAI) </a:t>
            </a:r>
            <a:r>
              <a:rPr b="0" i="0" lang="en-US" sz="2400" u="none" cap="none" strike="noStrike">
                <a:solidFill>
                  <a:schemeClr val="dk1"/>
                </a:solidFill>
                <a:latin typeface="Arial"/>
                <a:ea typeface="Arial"/>
                <a:cs typeface="Arial"/>
                <a:sym typeface="Arial"/>
              </a:rPr>
              <a:t>remains the same, </a:t>
            </a:r>
            <a:r>
              <a:rPr b="0" i="0" lang="en-US" sz="2400" u="sng" cap="none" strike="noStrike">
                <a:solidFill>
                  <a:schemeClr val="dk1"/>
                </a:solidFill>
                <a:latin typeface="Arial"/>
                <a:ea typeface="Arial"/>
                <a:cs typeface="Arial"/>
                <a:sym typeface="Arial"/>
              </a:rPr>
              <a:t>regardless</a:t>
            </a:r>
            <a:r>
              <a:rPr b="0" i="0" lang="en-US" sz="2400" u="none" cap="none" strike="noStrike">
                <a:solidFill>
                  <a:schemeClr val="dk1"/>
                </a:solidFill>
                <a:latin typeface="Arial"/>
                <a:ea typeface="Arial"/>
                <a:cs typeface="Arial"/>
                <a:sym typeface="Arial"/>
              </a:rPr>
              <a:t> of the cost of the college.</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800"/>
              <a:buFont typeface="Arial"/>
              <a:buNone/>
            </a:pPr>
            <a:r>
              <a:t/>
            </a:r>
            <a:endParaRPr b="0" i="0" sz="800" u="none" cap="none" strike="noStrike">
              <a:solidFill>
                <a:schemeClr val="dk1"/>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2400"/>
              <a:buFont typeface="Arial"/>
              <a:buNone/>
            </a:pPr>
            <a:r>
              <a:rPr b="0" i="0" lang="en-US" sz="2400" u="none" cap="none" strike="noStrike">
                <a:solidFill>
                  <a:schemeClr val="dk1"/>
                </a:solidFill>
                <a:latin typeface="Arial"/>
                <a:ea typeface="Arial"/>
                <a:cs typeface="Arial"/>
                <a:sym typeface="Arial"/>
              </a:rPr>
              <a:t>The challenge becomes finding ENOUGH                       financial aid </a:t>
            </a:r>
            <a:r>
              <a:rPr b="0" i="0" lang="en-US" sz="2400" u="sng" cap="none" strike="noStrike">
                <a:solidFill>
                  <a:schemeClr val="dk1"/>
                </a:solidFill>
                <a:latin typeface="Arial"/>
                <a:ea typeface="Arial"/>
                <a:cs typeface="Arial"/>
                <a:sym typeface="Arial"/>
              </a:rPr>
              <a:t>and</a:t>
            </a:r>
            <a:r>
              <a:rPr b="0" i="0" lang="en-US" sz="2400" u="none" cap="none" strike="noStrike">
                <a:solidFill>
                  <a:schemeClr val="dk1"/>
                </a:solidFill>
                <a:latin typeface="Arial"/>
                <a:ea typeface="Arial"/>
                <a:cs typeface="Arial"/>
                <a:sym typeface="Arial"/>
              </a:rPr>
              <a:t> scholarship assistance                                                      to MEET a student’s demonstrated need!</a:t>
            </a:r>
            <a:endParaRPr b="0" i="0" sz="1400" u="none" cap="none" strike="noStrike">
              <a:solidFill>
                <a:srgbClr val="000000"/>
              </a:solidFill>
              <a:latin typeface="Arial"/>
              <a:ea typeface="Arial"/>
              <a:cs typeface="Arial"/>
              <a:sym typeface="Arial"/>
            </a:endParaRPr>
          </a:p>
        </p:txBody>
      </p:sp>
      <p:pic>
        <p:nvPicPr>
          <p:cNvPr descr="MCj04241980000[1]" id="210" name="Google Shape;210;p10"/>
          <p:cNvPicPr preferRelativeResize="0"/>
          <p:nvPr/>
        </p:nvPicPr>
        <p:blipFill rotWithShape="1">
          <a:blip r:embed="rId3">
            <a:alphaModFix/>
          </a:blip>
          <a:srcRect b="0" l="0" r="0" t="0"/>
          <a:stretch/>
        </p:blipFill>
        <p:spPr>
          <a:xfrm>
            <a:off x="6553200" y="457200"/>
            <a:ext cx="2152650" cy="13811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12"/>
          <p:cNvSpPr/>
          <p:nvPr>
            <p:ph type="title"/>
          </p:nvPr>
        </p:nvSpPr>
        <p:spPr>
          <a:xfrm>
            <a:off x="762000" y="762000"/>
            <a:ext cx="4572000" cy="1143000"/>
          </a:xfrm>
          <a:prstGeom prst="roundRect">
            <a:avLst>
              <a:gd fmla="val 16667" name="adj"/>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dk2"/>
              </a:buClr>
              <a:buSzPts val="3200"/>
              <a:buFont typeface="Arial"/>
              <a:buNone/>
            </a:pPr>
            <a:r>
              <a:rPr b="1" i="0" lang="en-US" sz="3200" u="none">
                <a:solidFill>
                  <a:schemeClr val="dk2"/>
                </a:solidFill>
                <a:latin typeface="Arial"/>
                <a:ea typeface="Arial"/>
                <a:cs typeface="Arial"/>
                <a:sym typeface="Arial"/>
              </a:rPr>
              <a:t>Government-Funded </a:t>
            </a:r>
            <a:br>
              <a:rPr b="1" i="0" lang="en-US" sz="3200" u="none">
                <a:solidFill>
                  <a:schemeClr val="dk2"/>
                </a:solidFill>
                <a:latin typeface="Arial"/>
                <a:ea typeface="Arial"/>
                <a:cs typeface="Arial"/>
                <a:sym typeface="Arial"/>
              </a:rPr>
            </a:br>
            <a:r>
              <a:rPr b="1" i="0" lang="en-US" sz="3200" u="none">
                <a:solidFill>
                  <a:schemeClr val="dk2"/>
                </a:solidFill>
                <a:latin typeface="Arial"/>
                <a:ea typeface="Arial"/>
                <a:cs typeface="Arial"/>
                <a:sym typeface="Arial"/>
              </a:rPr>
              <a:t>Resources</a:t>
            </a:r>
            <a:endParaRPr/>
          </a:p>
        </p:txBody>
      </p:sp>
      <p:sp>
        <p:nvSpPr>
          <p:cNvPr id="216" name="Google Shape;216;p12"/>
          <p:cNvSpPr txBox="1"/>
          <p:nvPr>
            <p:ph idx="1" type="body"/>
          </p:nvPr>
        </p:nvSpPr>
        <p:spPr>
          <a:xfrm>
            <a:off x="838200" y="2286000"/>
            <a:ext cx="8305800" cy="45720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SzPts val="600"/>
              <a:buNone/>
            </a:pPr>
            <a:r>
              <a:t/>
            </a:r>
            <a:endParaRPr b="1" i="0" sz="800" u="none">
              <a:solidFill>
                <a:schemeClr val="dk1"/>
              </a:solidFill>
              <a:latin typeface="Arial"/>
              <a:ea typeface="Arial"/>
              <a:cs typeface="Arial"/>
              <a:sym typeface="Arial"/>
            </a:endParaRPr>
          </a:p>
          <a:p>
            <a:pPr indent="-342900" lvl="0" marL="342900" rtl="0" algn="l">
              <a:lnSpc>
                <a:spcPct val="100000"/>
              </a:lnSpc>
              <a:spcBef>
                <a:spcPts val="400"/>
              </a:spcBef>
              <a:spcAft>
                <a:spcPts val="0"/>
              </a:spcAft>
              <a:buSzPts val="1500"/>
              <a:buNone/>
            </a:pPr>
            <a:r>
              <a:rPr b="1" i="0" lang="en-US" sz="2000" u="none">
                <a:solidFill>
                  <a:schemeClr val="dk1"/>
                </a:solidFill>
                <a:latin typeface="Arial"/>
                <a:ea typeface="Arial"/>
                <a:cs typeface="Arial"/>
                <a:sym typeface="Arial"/>
              </a:rPr>
              <a:t>When you complete the FAFSA (Free Application for </a:t>
            </a:r>
            <a:endParaRPr/>
          </a:p>
          <a:p>
            <a:pPr indent="-342900" lvl="0" marL="342900" rtl="0" algn="l">
              <a:lnSpc>
                <a:spcPct val="100000"/>
              </a:lnSpc>
              <a:spcBef>
                <a:spcPts val="400"/>
              </a:spcBef>
              <a:spcAft>
                <a:spcPts val="0"/>
              </a:spcAft>
              <a:buSzPts val="1500"/>
              <a:buNone/>
            </a:pPr>
            <a:r>
              <a:rPr b="1" i="0" lang="en-US" sz="2000" u="none">
                <a:solidFill>
                  <a:schemeClr val="dk1"/>
                </a:solidFill>
                <a:latin typeface="Arial"/>
                <a:ea typeface="Arial"/>
                <a:cs typeface="Arial"/>
                <a:sym typeface="Arial"/>
              </a:rPr>
              <a:t>Federal Student Aid) you will </a:t>
            </a:r>
            <a:r>
              <a:rPr b="1" i="1" lang="en-US" sz="2000" u="none">
                <a:solidFill>
                  <a:srgbClr val="FF0000"/>
                </a:solidFill>
                <a:latin typeface="Arial"/>
                <a:ea typeface="Arial"/>
                <a:cs typeface="Arial"/>
                <a:sym typeface="Arial"/>
              </a:rPr>
              <a:t>automatically</a:t>
            </a:r>
            <a:r>
              <a:rPr b="1" i="0" lang="en-US" sz="2000" u="none">
                <a:solidFill>
                  <a:schemeClr val="dk1"/>
                </a:solidFill>
                <a:latin typeface="Arial"/>
                <a:ea typeface="Arial"/>
                <a:cs typeface="Arial"/>
                <a:sym typeface="Arial"/>
              </a:rPr>
              <a:t> be </a:t>
            </a:r>
            <a:endParaRPr/>
          </a:p>
          <a:p>
            <a:pPr indent="-342900" lvl="0" marL="342900" rtl="0" algn="l">
              <a:lnSpc>
                <a:spcPct val="100000"/>
              </a:lnSpc>
              <a:spcBef>
                <a:spcPts val="400"/>
              </a:spcBef>
              <a:spcAft>
                <a:spcPts val="0"/>
              </a:spcAft>
              <a:buSzPts val="1500"/>
              <a:buNone/>
            </a:pPr>
            <a:r>
              <a:rPr b="1" i="0" lang="en-US" sz="2000" u="none">
                <a:solidFill>
                  <a:schemeClr val="dk1"/>
                </a:solidFill>
                <a:latin typeface="Arial"/>
                <a:ea typeface="Arial"/>
                <a:cs typeface="Arial"/>
                <a:sym typeface="Arial"/>
              </a:rPr>
              <a:t>considered for these federally-funded aid programs:</a:t>
            </a:r>
            <a:endParaRPr/>
          </a:p>
          <a:p>
            <a:pPr indent="-342900" lvl="0" marL="342900" rtl="0" algn="l">
              <a:lnSpc>
                <a:spcPct val="100000"/>
              </a:lnSpc>
              <a:spcBef>
                <a:spcPts val="160"/>
              </a:spcBef>
              <a:spcAft>
                <a:spcPts val="0"/>
              </a:spcAft>
              <a:buSzPts val="600"/>
              <a:buNone/>
            </a:pPr>
            <a:r>
              <a:t/>
            </a:r>
            <a:endParaRPr b="1" i="0" sz="800" u="none">
              <a:solidFill>
                <a:schemeClr val="dk1"/>
              </a:solidFill>
              <a:latin typeface="Arial"/>
              <a:ea typeface="Arial"/>
              <a:cs typeface="Arial"/>
              <a:sym typeface="Arial"/>
            </a:endParaRPr>
          </a:p>
          <a:p>
            <a:pPr indent="-228600" lvl="2" marL="1143000" rtl="0" algn="l">
              <a:lnSpc>
                <a:spcPct val="100000"/>
              </a:lnSpc>
              <a:spcBef>
                <a:spcPts val="400"/>
              </a:spcBef>
              <a:spcAft>
                <a:spcPts val="0"/>
              </a:spcAft>
              <a:buClr>
                <a:schemeClr val="dk1"/>
              </a:buClr>
              <a:buSzPts val="1500"/>
              <a:buFont typeface="Noto Sans Symbols"/>
              <a:buChar char="❑"/>
            </a:pPr>
            <a:r>
              <a:rPr b="1" i="0" lang="en-US" sz="2000" u="none">
                <a:solidFill>
                  <a:schemeClr val="dk1"/>
                </a:solidFill>
                <a:latin typeface="Arial"/>
                <a:ea typeface="Arial"/>
                <a:cs typeface="Arial"/>
                <a:sym typeface="Arial"/>
              </a:rPr>
              <a:t>PELL Grants</a:t>
            </a:r>
            <a:r>
              <a:rPr b="0" i="0" lang="en-US" sz="2000" u="none">
                <a:solidFill>
                  <a:schemeClr val="dk1"/>
                </a:solidFill>
                <a:latin typeface="Arial"/>
                <a:ea typeface="Arial"/>
                <a:cs typeface="Arial"/>
                <a:sym typeface="Arial"/>
              </a:rPr>
              <a:t> 		</a:t>
            </a:r>
            <a:endParaRPr/>
          </a:p>
          <a:p>
            <a:pPr indent="-228600" lvl="2" marL="1143000" rtl="0" algn="l">
              <a:lnSpc>
                <a:spcPct val="100000"/>
              </a:lnSpc>
              <a:spcBef>
                <a:spcPts val="400"/>
              </a:spcBef>
              <a:spcAft>
                <a:spcPts val="0"/>
              </a:spcAft>
              <a:buSzPts val="1050"/>
              <a:buNone/>
            </a:pPr>
            <a:r>
              <a:rPr b="0" i="0" lang="en-US" sz="1400" u="none">
                <a:solidFill>
                  <a:schemeClr val="dk1"/>
                </a:solidFill>
                <a:latin typeface="Arial"/>
                <a:ea typeface="Arial"/>
                <a:cs typeface="Arial"/>
                <a:sym typeface="Arial"/>
              </a:rPr>
              <a:t>	</a:t>
            </a:r>
            <a:r>
              <a:rPr b="0" i="0" lang="en-US" sz="2000" u="none">
                <a:solidFill>
                  <a:schemeClr val="dk1"/>
                </a:solidFill>
                <a:latin typeface="Arial"/>
                <a:ea typeface="Arial"/>
                <a:cs typeface="Arial"/>
                <a:sym typeface="Arial"/>
              </a:rPr>
              <a:t>Most families do NOT qualify for PELL grants; you  must have a </a:t>
            </a:r>
            <a:r>
              <a:rPr b="0" i="0" lang="en-US" sz="2000" u="sng">
                <a:solidFill>
                  <a:schemeClr val="dk1"/>
                </a:solidFill>
                <a:latin typeface="Arial"/>
                <a:ea typeface="Arial"/>
                <a:cs typeface="Arial"/>
                <a:sym typeface="Arial"/>
              </a:rPr>
              <a:t>very</a:t>
            </a:r>
            <a:r>
              <a:rPr b="0" i="0" lang="en-US" sz="2000" u="none">
                <a:solidFill>
                  <a:schemeClr val="dk1"/>
                </a:solidFill>
                <a:latin typeface="Arial"/>
                <a:ea typeface="Arial"/>
                <a:cs typeface="Arial"/>
                <a:sym typeface="Arial"/>
              </a:rPr>
              <a:t> low family contribution. Don’t be discouraged if you do not qualify for this program!</a:t>
            </a:r>
            <a:endParaRPr/>
          </a:p>
          <a:p>
            <a:pPr indent="-228600" lvl="2" marL="1143000" rtl="0" algn="l">
              <a:lnSpc>
                <a:spcPct val="100000"/>
              </a:lnSpc>
              <a:spcBef>
                <a:spcPts val="400"/>
              </a:spcBef>
              <a:spcAft>
                <a:spcPts val="0"/>
              </a:spcAft>
              <a:buSzPts val="1500"/>
              <a:buNone/>
            </a:pPr>
            <a:r>
              <a:rPr b="0" i="0" lang="en-US" sz="2000" u="none">
                <a:solidFill>
                  <a:schemeClr val="dk1"/>
                </a:solidFill>
                <a:latin typeface="Arial"/>
                <a:ea typeface="Arial"/>
                <a:cs typeface="Arial"/>
                <a:sym typeface="Arial"/>
              </a:rPr>
              <a:t>    PELL grants range from $692 (minimum) to $6895 (full)</a:t>
            </a:r>
            <a:endParaRPr/>
          </a:p>
          <a:p>
            <a:pPr indent="-228600" lvl="2" marL="1143000" rtl="0" algn="l">
              <a:lnSpc>
                <a:spcPct val="100000"/>
              </a:lnSpc>
              <a:spcBef>
                <a:spcPts val="180"/>
              </a:spcBef>
              <a:spcAft>
                <a:spcPts val="0"/>
              </a:spcAft>
              <a:buSzPts val="675"/>
              <a:buNone/>
            </a:pPr>
            <a:r>
              <a:t/>
            </a:r>
            <a:endParaRPr b="0" i="0" sz="900" u="none">
              <a:solidFill>
                <a:schemeClr val="dk1"/>
              </a:solidFill>
              <a:latin typeface="Arial"/>
              <a:ea typeface="Arial"/>
              <a:cs typeface="Arial"/>
              <a:sym typeface="Arial"/>
            </a:endParaRPr>
          </a:p>
          <a:p>
            <a:pPr indent="-228600" lvl="2" marL="1143000" rtl="0" algn="l">
              <a:lnSpc>
                <a:spcPct val="100000"/>
              </a:lnSpc>
              <a:spcBef>
                <a:spcPts val="400"/>
              </a:spcBef>
              <a:spcAft>
                <a:spcPts val="0"/>
              </a:spcAft>
              <a:buClr>
                <a:schemeClr val="dk1"/>
              </a:buClr>
              <a:buSzPts val="1500"/>
              <a:buFont typeface="Noto Sans Symbols"/>
              <a:buChar char="❑"/>
            </a:pPr>
            <a:r>
              <a:rPr b="1" i="0" lang="en-US" sz="2000" u="none">
                <a:solidFill>
                  <a:schemeClr val="dk1"/>
                </a:solidFill>
                <a:latin typeface="Arial"/>
                <a:ea typeface="Arial"/>
                <a:cs typeface="Arial"/>
                <a:sym typeface="Arial"/>
              </a:rPr>
              <a:t>SEOG Grants</a:t>
            </a:r>
            <a:endParaRPr/>
          </a:p>
          <a:p>
            <a:pPr indent="-228600" lvl="2" marL="1143000" rtl="0" algn="l">
              <a:lnSpc>
                <a:spcPct val="100000"/>
              </a:lnSpc>
              <a:spcBef>
                <a:spcPts val="400"/>
              </a:spcBef>
              <a:spcAft>
                <a:spcPts val="0"/>
              </a:spcAft>
              <a:buSzPts val="1500"/>
              <a:buNone/>
            </a:pPr>
            <a:r>
              <a:rPr b="0" i="0" lang="en-US" sz="2000" u="none">
                <a:solidFill>
                  <a:schemeClr val="dk1"/>
                </a:solidFill>
                <a:latin typeface="Arial"/>
                <a:ea typeface="Arial"/>
                <a:cs typeface="Arial"/>
                <a:sym typeface="Arial"/>
              </a:rPr>
              <a:t>	Supplemental grant, often with priority given to students who have already qualified for PELL (between $100 - $4000)</a:t>
            </a:r>
            <a:endParaRPr/>
          </a:p>
          <a:p>
            <a:pPr indent="-247650" lvl="0" marL="342900" rtl="0" algn="l">
              <a:lnSpc>
                <a:spcPct val="100000"/>
              </a:lnSpc>
              <a:spcBef>
                <a:spcPts val="400"/>
              </a:spcBef>
              <a:spcAft>
                <a:spcPts val="0"/>
              </a:spcAft>
              <a:buSzPts val="1500"/>
              <a:buNone/>
            </a:pPr>
            <a:r>
              <a:t/>
            </a:r>
            <a:endParaRPr b="0" i="0" sz="2000" u="none">
              <a:solidFill>
                <a:schemeClr val="dk1"/>
              </a:solidFill>
              <a:latin typeface="Arial"/>
              <a:ea typeface="Arial"/>
              <a:cs typeface="Arial"/>
              <a:sym typeface="Arial"/>
            </a:endParaRPr>
          </a:p>
        </p:txBody>
      </p:sp>
      <p:pic>
        <p:nvPicPr>
          <p:cNvPr descr="j0149345[1]" id="217" name="Google Shape;217;p12"/>
          <p:cNvPicPr preferRelativeResize="0"/>
          <p:nvPr>
            <p:ph idx="1" type="body"/>
          </p:nvPr>
        </p:nvPicPr>
        <p:blipFill rotWithShape="1">
          <a:blip r:embed="rId3">
            <a:alphaModFix/>
          </a:blip>
          <a:srcRect b="0" l="0" r="0" t="0"/>
          <a:stretch/>
        </p:blipFill>
        <p:spPr>
          <a:xfrm>
            <a:off x="5181600" y="0"/>
            <a:ext cx="3962400" cy="192087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13"/>
          <p:cNvSpPr/>
          <p:nvPr>
            <p:ph type="title"/>
          </p:nvPr>
        </p:nvSpPr>
        <p:spPr>
          <a:xfrm>
            <a:off x="762000" y="762000"/>
            <a:ext cx="7924800" cy="1143000"/>
          </a:xfrm>
          <a:prstGeom prst="roundRect">
            <a:avLst>
              <a:gd fmla="val 16667" name="adj"/>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dk2"/>
              </a:buClr>
              <a:buSzPts val="3200"/>
              <a:buFont typeface="Arial"/>
              <a:buNone/>
            </a:pPr>
            <a:br>
              <a:rPr b="1" i="0" lang="en-US" sz="3200" u="none">
                <a:solidFill>
                  <a:schemeClr val="dk2"/>
                </a:solidFill>
                <a:latin typeface="Arial"/>
                <a:ea typeface="Arial"/>
                <a:cs typeface="Arial"/>
                <a:sym typeface="Arial"/>
              </a:rPr>
            </a:br>
            <a:r>
              <a:rPr b="1" i="0" lang="en-US" sz="3200" u="none">
                <a:solidFill>
                  <a:schemeClr val="dk2"/>
                </a:solidFill>
                <a:latin typeface="Arial"/>
                <a:ea typeface="Arial"/>
                <a:cs typeface="Arial"/>
                <a:sym typeface="Arial"/>
              </a:rPr>
              <a:t>…and also these Government-</a:t>
            </a:r>
            <a:br>
              <a:rPr b="1" i="0" lang="en-US" sz="3200" u="none">
                <a:solidFill>
                  <a:schemeClr val="dk2"/>
                </a:solidFill>
                <a:latin typeface="Arial"/>
                <a:ea typeface="Arial"/>
                <a:cs typeface="Arial"/>
                <a:sym typeface="Arial"/>
              </a:rPr>
            </a:br>
            <a:r>
              <a:rPr b="1" i="0" lang="en-US" sz="3200" u="none">
                <a:solidFill>
                  <a:schemeClr val="dk2"/>
                </a:solidFill>
                <a:latin typeface="Arial"/>
                <a:ea typeface="Arial"/>
                <a:cs typeface="Arial"/>
                <a:sym typeface="Arial"/>
              </a:rPr>
              <a:t>Funded </a:t>
            </a:r>
            <a:r>
              <a:rPr b="1" i="0" lang="en-US" sz="3600" u="none">
                <a:solidFill>
                  <a:schemeClr val="dk2"/>
                </a:solidFill>
                <a:latin typeface="Arial"/>
                <a:ea typeface="Arial"/>
                <a:cs typeface="Arial"/>
                <a:sym typeface="Arial"/>
              </a:rPr>
              <a:t>“Self Help”</a:t>
            </a:r>
            <a:r>
              <a:rPr b="1" i="0" lang="en-US" sz="3200" u="none">
                <a:solidFill>
                  <a:schemeClr val="dk2"/>
                </a:solidFill>
                <a:latin typeface="Arial"/>
                <a:ea typeface="Arial"/>
                <a:cs typeface="Arial"/>
                <a:sym typeface="Arial"/>
              </a:rPr>
              <a:t> Options</a:t>
            </a:r>
            <a:endParaRPr/>
          </a:p>
        </p:txBody>
      </p:sp>
      <p:sp>
        <p:nvSpPr>
          <p:cNvPr id="223" name="Google Shape;223;p13"/>
          <p:cNvSpPr txBox="1"/>
          <p:nvPr>
            <p:ph idx="1" type="body"/>
          </p:nvPr>
        </p:nvSpPr>
        <p:spPr>
          <a:xfrm>
            <a:off x="0" y="2286000"/>
            <a:ext cx="9144000" cy="4572000"/>
          </a:xfrm>
          <a:prstGeom prst="rect">
            <a:avLst/>
          </a:prstGeom>
          <a:noFill/>
          <a:ln>
            <a:noFill/>
          </a:ln>
        </p:spPr>
        <p:txBody>
          <a:bodyPr anchorCtr="0" anchor="t" bIns="45700" lIns="91425" spcFirstLastPara="1" rIns="91425" wrap="square" tIns="45700">
            <a:noAutofit/>
          </a:bodyPr>
          <a:lstStyle/>
          <a:p>
            <a:pPr indent="-228600" lvl="2" marL="1143000" rtl="0" algn="l">
              <a:lnSpc>
                <a:spcPct val="90000"/>
              </a:lnSpc>
              <a:spcBef>
                <a:spcPts val="0"/>
              </a:spcBef>
              <a:spcAft>
                <a:spcPts val="0"/>
              </a:spcAft>
              <a:buClr>
                <a:schemeClr val="dk1"/>
              </a:buClr>
              <a:buSzPts val="1800"/>
              <a:buFont typeface="Noto Sans Symbols"/>
              <a:buChar char="❑"/>
            </a:pPr>
            <a:r>
              <a:rPr b="1" i="0" lang="en-US" sz="2400" u="none">
                <a:solidFill>
                  <a:schemeClr val="dk1"/>
                </a:solidFill>
                <a:latin typeface="Arial"/>
                <a:ea typeface="Arial"/>
                <a:cs typeface="Arial"/>
                <a:sym typeface="Arial"/>
              </a:rPr>
              <a:t>Work Study Jobs</a:t>
            </a:r>
            <a:endParaRPr/>
          </a:p>
          <a:p>
            <a:pPr indent="-228600" lvl="2" marL="1143000" rtl="0" algn="l">
              <a:lnSpc>
                <a:spcPct val="90000"/>
              </a:lnSpc>
              <a:spcBef>
                <a:spcPts val="320"/>
              </a:spcBef>
              <a:spcAft>
                <a:spcPts val="0"/>
              </a:spcAft>
              <a:buClr>
                <a:schemeClr val="dk1"/>
              </a:buClr>
              <a:buSzPts val="1200"/>
              <a:buFont typeface="Noto Sans Symbols"/>
              <a:buChar char="✔"/>
            </a:pPr>
            <a:r>
              <a:rPr b="1" i="0" lang="en-US" sz="1600" u="none">
                <a:solidFill>
                  <a:schemeClr val="dk1"/>
                </a:solidFill>
                <a:latin typeface="Arial"/>
                <a:ea typeface="Arial"/>
                <a:cs typeface="Arial"/>
                <a:sym typeface="Arial"/>
              </a:rPr>
              <a:t>Federal Work Study </a:t>
            </a:r>
            <a:endParaRPr/>
          </a:p>
          <a:p>
            <a:pPr indent="-228600" lvl="2" marL="1143000" rtl="0" algn="l">
              <a:lnSpc>
                <a:spcPct val="90000"/>
              </a:lnSpc>
              <a:spcBef>
                <a:spcPts val="320"/>
              </a:spcBef>
              <a:spcAft>
                <a:spcPts val="0"/>
              </a:spcAft>
              <a:buSzPts val="1200"/>
              <a:buNone/>
            </a:pPr>
            <a:r>
              <a:rPr b="1" i="0" lang="en-US" sz="1600" u="none">
                <a:solidFill>
                  <a:schemeClr val="dk1"/>
                </a:solidFill>
                <a:latin typeface="Arial"/>
                <a:ea typeface="Arial"/>
                <a:cs typeface="Arial"/>
                <a:sym typeface="Arial"/>
              </a:rPr>
              <a:t>		(paid from 75% government sources &amp; 25% university) </a:t>
            </a:r>
            <a:endParaRPr/>
          </a:p>
          <a:p>
            <a:pPr indent="-228600" lvl="2" marL="1143000" rtl="0" algn="l">
              <a:lnSpc>
                <a:spcPct val="90000"/>
              </a:lnSpc>
              <a:spcBef>
                <a:spcPts val="320"/>
              </a:spcBef>
              <a:spcAft>
                <a:spcPts val="0"/>
              </a:spcAft>
              <a:buClr>
                <a:schemeClr val="dk1"/>
              </a:buClr>
              <a:buSzPts val="1200"/>
              <a:buFont typeface="Noto Sans Symbols"/>
              <a:buChar char="✔"/>
            </a:pPr>
            <a:r>
              <a:rPr b="1" i="0" lang="en-US" sz="1600" u="none">
                <a:solidFill>
                  <a:schemeClr val="dk1"/>
                </a:solidFill>
                <a:latin typeface="Arial"/>
                <a:ea typeface="Arial"/>
                <a:cs typeface="Arial"/>
                <a:sym typeface="Arial"/>
              </a:rPr>
              <a:t>Campus-funded Work Study </a:t>
            </a:r>
            <a:endParaRPr/>
          </a:p>
          <a:p>
            <a:pPr indent="-228600" lvl="2" marL="1143000" rtl="0" algn="l">
              <a:lnSpc>
                <a:spcPct val="90000"/>
              </a:lnSpc>
              <a:spcBef>
                <a:spcPts val="320"/>
              </a:spcBef>
              <a:spcAft>
                <a:spcPts val="0"/>
              </a:spcAft>
              <a:buSzPts val="1200"/>
              <a:buNone/>
            </a:pPr>
            <a:r>
              <a:rPr b="1" i="0" lang="en-US" sz="1600" u="none">
                <a:solidFill>
                  <a:schemeClr val="dk1"/>
                </a:solidFill>
                <a:latin typeface="Arial"/>
                <a:ea typeface="Arial"/>
                <a:cs typeface="Arial"/>
                <a:sym typeface="Arial"/>
              </a:rPr>
              <a:t>		(paid 100%  by university)</a:t>
            </a:r>
            <a:endParaRPr/>
          </a:p>
          <a:p>
            <a:pPr indent="-228600" lvl="2" marL="1143000" rtl="0" algn="l">
              <a:lnSpc>
                <a:spcPct val="90000"/>
              </a:lnSpc>
              <a:spcBef>
                <a:spcPts val="480"/>
              </a:spcBef>
              <a:spcAft>
                <a:spcPts val="0"/>
              </a:spcAft>
              <a:buClr>
                <a:schemeClr val="dk1"/>
              </a:buClr>
              <a:buSzPts val="1800"/>
              <a:buFont typeface="Noto Sans Symbols"/>
              <a:buChar char="❑"/>
            </a:pPr>
            <a:r>
              <a:rPr b="1" i="0" lang="en-US" sz="2400" u="none">
                <a:solidFill>
                  <a:schemeClr val="dk1"/>
                </a:solidFill>
                <a:latin typeface="Arial"/>
                <a:ea typeface="Arial"/>
                <a:cs typeface="Arial"/>
                <a:sym typeface="Arial"/>
              </a:rPr>
              <a:t>Loan Options </a:t>
            </a:r>
            <a:endParaRPr/>
          </a:p>
          <a:p>
            <a:pPr indent="-228600" lvl="2" marL="1143000" rtl="0" algn="l">
              <a:lnSpc>
                <a:spcPct val="90000"/>
              </a:lnSpc>
              <a:spcBef>
                <a:spcPts val="320"/>
              </a:spcBef>
              <a:spcAft>
                <a:spcPts val="0"/>
              </a:spcAft>
              <a:buClr>
                <a:schemeClr val="dk1"/>
              </a:buClr>
              <a:buSzPts val="1200"/>
              <a:buFont typeface="Noto Sans Symbols"/>
              <a:buChar char="✔"/>
            </a:pPr>
            <a:r>
              <a:rPr b="1" i="0" lang="en-US" sz="1600" u="sng">
                <a:solidFill>
                  <a:schemeClr val="dk1"/>
                </a:solidFill>
                <a:latin typeface="Arial"/>
                <a:ea typeface="Arial"/>
                <a:cs typeface="Arial"/>
                <a:sym typeface="Arial"/>
              </a:rPr>
              <a:t>Direct Subsidized Loans </a:t>
            </a:r>
            <a:r>
              <a:rPr b="1" i="0" lang="en-US" sz="1600" u="none">
                <a:solidFill>
                  <a:schemeClr val="dk1"/>
                </a:solidFill>
                <a:latin typeface="Arial"/>
                <a:ea typeface="Arial"/>
                <a:cs typeface="Arial"/>
                <a:sym typeface="Arial"/>
              </a:rPr>
              <a:t>are loans made to eligible undergraduate students who demonstrate financial need to help cover the costs of higher education at a college or career school…current fixed rate = 4.99%</a:t>
            </a:r>
            <a:endParaRPr/>
          </a:p>
          <a:p>
            <a:pPr indent="-228600" lvl="2" marL="1143000" rtl="0" algn="l">
              <a:lnSpc>
                <a:spcPct val="90000"/>
              </a:lnSpc>
              <a:spcBef>
                <a:spcPts val="320"/>
              </a:spcBef>
              <a:spcAft>
                <a:spcPts val="0"/>
              </a:spcAft>
              <a:buClr>
                <a:schemeClr val="dk1"/>
              </a:buClr>
              <a:buSzPts val="1200"/>
              <a:buFont typeface="Noto Sans Symbols"/>
              <a:buChar char="✔"/>
            </a:pPr>
            <a:r>
              <a:rPr b="1" i="0" lang="en-US" sz="1600" u="sng">
                <a:solidFill>
                  <a:schemeClr val="dk1"/>
                </a:solidFill>
                <a:latin typeface="Arial"/>
                <a:ea typeface="Arial"/>
                <a:cs typeface="Arial"/>
                <a:sym typeface="Arial"/>
              </a:rPr>
              <a:t>Direct Unsubsidized Loans </a:t>
            </a:r>
            <a:r>
              <a:rPr b="1" i="0" lang="en-US" sz="1600" u="none">
                <a:solidFill>
                  <a:schemeClr val="dk1"/>
                </a:solidFill>
                <a:latin typeface="Arial"/>
                <a:ea typeface="Arial"/>
                <a:cs typeface="Arial"/>
                <a:sym typeface="Arial"/>
              </a:rPr>
              <a:t>are loans made to eligible undergraduate, graduate, and professional students, but eligibility is not based on financial need (6.54%)</a:t>
            </a:r>
            <a:endParaRPr/>
          </a:p>
          <a:p>
            <a:pPr indent="-228600" lvl="2" marL="1143000" rtl="0" algn="l">
              <a:lnSpc>
                <a:spcPct val="90000"/>
              </a:lnSpc>
              <a:spcBef>
                <a:spcPts val="400"/>
              </a:spcBef>
              <a:spcAft>
                <a:spcPts val="0"/>
              </a:spcAft>
              <a:buSzPts val="1500"/>
              <a:buNone/>
            </a:pPr>
            <a:r>
              <a:rPr b="1" i="0" lang="en-US" sz="2000" u="none">
                <a:solidFill>
                  <a:schemeClr val="dk1"/>
                </a:solidFill>
                <a:latin typeface="Arial"/>
                <a:ea typeface="Arial"/>
                <a:cs typeface="Arial"/>
                <a:sym typeface="Arial"/>
              </a:rPr>
              <a:t>		</a:t>
            </a:r>
            <a:r>
              <a:rPr b="1" i="0" lang="en-US" sz="1800" u="none">
                <a:solidFill>
                  <a:schemeClr val="dk1"/>
                </a:solidFill>
                <a:latin typeface="Arial"/>
                <a:ea typeface="Arial"/>
                <a:cs typeface="Arial"/>
                <a:sym typeface="Arial"/>
              </a:rPr>
              <a:t>                   - - - -AND/OR- - - - -</a:t>
            </a:r>
            <a:endParaRPr/>
          </a:p>
          <a:p>
            <a:pPr indent="-228600" lvl="2" marL="1143000" rtl="0" algn="l">
              <a:lnSpc>
                <a:spcPct val="90000"/>
              </a:lnSpc>
              <a:spcBef>
                <a:spcPts val="320"/>
              </a:spcBef>
              <a:spcAft>
                <a:spcPts val="0"/>
              </a:spcAft>
              <a:buClr>
                <a:schemeClr val="dk1"/>
              </a:buClr>
              <a:buSzPts val="1200"/>
              <a:buFont typeface="Noto Sans Symbols"/>
              <a:buChar char="✔"/>
            </a:pPr>
            <a:r>
              <a:rPr b="1" i="0" lang="en-US" sz="1600" u="sng">
                <a:solidFill>
                  <a:schemeClr val="dk1"/>
                </a:solidFill>
                <a:latin typeface="Arial"/>
                <a:ea typeface="Arial"/>
                <a:cs typeface="Arial"/>
                <a:sym typeface="Arial"/>
              </a:rPr>
              <a:t>Direct PLUS </a:t>
            </a:r>
            <a:r>
              <a:rPr b="1" i="0" lang="en-US" sz="1600" u="none">
                <a:solidFill>
                  <a:schemeClr val="dk1"/>
                </a:solidFill>
                <a:latin typeface="Arial"/>
                <a:ea typeface="Arial"/>
                <a:cs typeface="Arial"/>
                <a:sym typeface="Arial"/>
              </a:rPr>
              <a:t>(Parents Loan) – 7.54% interest (</a:t>
            </a:r>
            <a:r>
              <a:rPr b="1" i="1" lang="en-US" sz="1600" u="none">
                <a:solidFill>
                  <a:schemeClr val="dk1"/>
                </a:solidFill>
                <a:latin typeface="Arial"/>
                <a:ea typeface="Arial"/>
                <a:cs typeface="Arial"/>
                <a:sym typeface="Arial"/>
              </a:rPr>
              <a:t>depends on college</a:t>
            </a:r>
            <a:r>
              <a:rPr b="1" i="0" lang="en-US" sz="1600" u="none">
                <a:solidFill>
                  <a:schemeClr val="dk1"/>
                </a:solidFill>
                <a:latin typeface="Arial"/>
                <a:ea typeface="Arial"/>
                <a:cs typeface="Arial"/>
                <a:sym typeface="Arial"/>
              </a:rPr>
              <a:t>)</a:t>
            </a:r>
            <a:endParaRPr/>
          </a:p>
          <a:p>
            <a:pPr indent="-228600" lvl="2" marL="1143000" rtl="0" algn="l">
              <a:lnSpc>
                <a:spcPct val="90000"/>
              </a:lnSpc>
              <a:spcBef>
                <a:spcPts val="320"/>
              </a:spcBef>
              <a:spcAft>
                <a:spcPts val="0"/>
              </a:spcAft>
              <a:buClr>
                <a:schemeClr val="dk1"/>
              </a:buClr>
              <a:buSzPts val="1200"/>
              <a:buFont typeface="Noto Sans Symbols"/>
              <a:buChar char="✔"/>
            </a:pPr>
            <a:r>
              <a:rPr b="1" i="0" lang="en-US" sz="1600" u="sng">
                <a:solidFill>
                  <a:schemeClr val="dk1"/>
                </a:solidFill>
                <a:latin typeface="Arial"/>
                <a:ea typeface="Arial"/>
                <a:cs typeface="Arial"/>
                <a:sym typeface="Arial"/>
              </a:rPr>
              <a:t>Direct Consolidation Loans </a:t>
            </a:r>
            <a:r>
              <a:rPr b="1" i="0" lang="en-US" sz="1600" u="none">
                <a:solidFill>
                  <a:schemeClr val="dk1"/>
                </a:solidFill>
                <a:latin typeface="Arial"/>
                <a:ea typeface="Arial"/>
                <a:cs typeface="Arial"/>
                <a:sym typeface="Arial"/>
              </a:rPr>
              <a:t>allow you to combine all of your eligible federal student loans into a single loan with a single loan servicer.</a:t>
            </a:r>
            <a:endParaRPr/>
          </a:p>
        </p:txBody>
      </p:sp>
      <p:pic>
        <p:nvPicPr>
          <p:cNvPr descr="PE03603_[1]" id="224" name="Google Shape;224;p13"/>
          <p:cNvPicPr preferRelativeResize="0"/>
          <p:nvPr>
            <p:ph idx="1" type="body"/>
          </p:nvPr>
        </p:nvPicPr>
        <p:blipFill rotWithShape="1">
          <a:blip r:embed="rId3">
            <a:alphaModFix/>
          </a:blip>
          <a:srcRect b="0" l="0" r="0" t="0"/>
          <a:stretch/>
        </p:blipFill>
        <p:spPr>
          <a:xfrm>
            <a:off x="5670550" y="228600"/>
            <a:ext cx="3473450" cy="27432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14"/>
          <p:cNvSpPr/>
          <p:nvPr>
            <p:ph type="title"/>
          </p:nvPr>
        </p:nvSpPr>
        <p:spPr>
          <a:xfrm>
            <a:off x="762000" y="762000"/>
            <a:ext cx="7924800" cy="1143000"/>
          </a:xfrm>
          <a:prstGeom prst="roundRect">
            <a:avLst>
              <a:gd fmla="val 16667" name="adj"/>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dk2"/>
              </a:buClr>
              <a:buSzPts val="3600"/>
              <a:buFont typeface="Arial"/>
              <a:buNone/>
            </a:pPr>
            <a:r>
              <a:rPr b="1" i="0" lang="en-US" sz="3600" u="none">
                <a:solidFill>
                  <a:schemeClr val="dk2"/>
                </a:solidFill>
                <a:latin typeface="Arial"/>
                <a:ea typeface="Arial"/>
                <a:cs typeface="Arial"/>
                <a:sym typeface="Arial"/>
              </a:rPr>
              <a:t>Completing FAFSA</a:t>
            </a:r>
            <a:endParaRPr/>
          </a:p>
        </p:txBody>
      </p:sp>
      <p:sp>
        <p:nvSpPr>
          <p:cNvPr id="230" name="Google Shape;230;p14"/>
          <p:cNvSpPr txBox="1"/>
          <p:nvPr>
            <p:ph idx="1" type="body"/>
          </p:nvPr>
        </p:nvSpPr>
        <p:spPr>
          <a:xfrm>
            <a:off x="838200" y="2362200"/>
            <a:ext cx="7693025" cy="43434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1800"/>
              <a:buFont typeface="Noto Sans Symbols"/>
              <a:buChar char="●"/>
            </a:pPr>
            <a:r>
              <a:rPr b="0" i="0" lang="en-US" sz="2400" u="none" cap="none" strike="noStrike">
                <a:solidFill>
                  <a:schemeClr val="dk1"/>
                </a:solidFill>
                <a:latin typeface="Arial"/>
                <a:ea typeface="Arial"/>
                <a:cs typeface="Arial"/>
                <a:sym typeface="Arial"/>
              </a:rPr>
              <a:t>Federal Student Aid (FSA) ID</a:t>
            </a:r>
            <a:endParaRPr/>
          </a:p>
          <a:p>
            <a:pPr indent="-342900" lvl="0" marL="342900" marR="0" rtl="0" algn="l">
              <a:lnSpc>
                <a:spcPct val="100000"/>
              </a:lnSpc>
              <a:spcBef>
                <a:spcPts val="480"/>
              </a:spcBef>
              <a:spcAft>
                <a:spcPts val="0"/>
              </a:spcAft>
              <a:buClr>
                <a:schemeClr val="dk1"/>
              </a:buClr>
              <a:buSzPts val="1800"/>
              <a:buFont typeface="Noto Sans Symbols"/>
              <a:buChar char="●"/>
            </a:pPr>
            <a:r>
              <a:rPr b="0" i="0" lang="en-US" sz="2400" u="none" cap="none" strike="noStrike">
                <a:solidFill>
                  <a:schemeClr val="dk1"/>
                </a:solidFill>
                <a:latin typeface="Arial"/>
                <a:ea typeface="Arial"/>
                <a:cs typeface="Arial"/>
                <a:sym typeface="Arial"/>
              </a:rPr>
              <a:t>To sign the FAFSA electronically, the student and parent must </a:t>
            </a:r>
            <a:r>
              <a:rPr b="1" i="0" lang="en-US" sz="2400" u="none" cap="none" strike="noStrike">
                <a:solidFill>
                  <a:schemeClr val="dk1"/>
                </a:solidFill>
                <a:latin typeface="Arial"/>
                <a:ea typeface="Arial"/>
                <a:cs typeface="Arial"/>
                <a:sym typeface="Arial"/>
              </a:rPr>
              <a:t>each</a:t>
            </a:r>
            <a:r>
              <a:rPr b="0" i="0" lang="en-US" sz="2400" u="none" cap="none" strike="noStrike">
                <a:solidFill>
                  <a:schemeClr val="dk1"/>
                </a:solidFill>
                <a:latin typeface="Arial"/>
                <a:ea typeface="Arial"/>
                <a:cs typeface="Arial"/>
                <a:sym typeface="Arial"/>
              </a:rPr>
              <a:t> have an FSA ID (username and password)</a:t>
            </a:r>
            <a:endParaRPr/>
          </a:p>
          <a:p>
            <a:pPr indent="-342900" lvl="0" marL="342900" marR="0" rtl="0" algn="l">
              <a:lnSpc>
                <a:spcPct val="100000"/>
              </a:lnSpc>
              <a:spcBef>
                <a:spcPts val="480"/>
              </a:spcBef>
              <a:spcAft>
                <a:spcPts val="0"/>
              </a:spcAft>
              <a:buClr>
                <a:schemeClr val="dk1"/>
              </a:buClr>
              <a:buSzPts val="1800"/>
              <a:buFont typeface="Noto Sans Symbols"/>
              <a:buChar char="●"/>
            </a:pPr>
            <a:r>
              <a:rPr b="0" i="0" lang="en-US" sz="2400" u="none" cap="none" strike="noStrike">
                <a:solidFill>
                  <a:schemeClr val="dk1"/>
                </a:solidFill>
                <a:latin typeface="Arial"/>
                <a:ea typeface="Arial"/>
                <a:cs typeface="Arial"/>
                <a:sym typeface="Arial"/>
              </a:rPr>
              <a:t>Create your IDs at fsaid.ed.gov</a:t>
            </a:r>
            <a:endParaRPr/>
          </a:p>
          <a:p>
            <a:pPr indent="-342900" lvl="0" marL="342900" marR="0" rtl="0" algn="l">
              <a:lnSpc>
                <a:spcPct val="100000"/>
              </a:lnSpc>
              <a:spcBef>
                <a:spcPts val="480"/>
              </a:spcBef>
              <a:spcAft>
                <a:spcPts val="0"/>
              </a:spcAft>
              <a:buClr>
                <a:schemeClr val="dk1"/>
              </a:buClr>
              <a:buSzPts val="1800"/>
              <a:buFont typeface="Noto Sans Symbols"/>
              <a:buChar char="●"/>
            </a:pPr>
            <a:r>
              <a:rPr b="0" i="0" lang="en-US" sz="2400" u="none" cap="none" strike="noStrike">
                <a:solidFill>
                  <a:schemeClr val="dk1"/>
                </a:solidFill>
                <a:latin typeface="Arial"/>
                <a:ea typeface="Arial"/>
                <a:cs typeface="Arial"/>
                <a:sym typeface="Arial"/>
              </a:rPr>
              <a:t>Keep this information on hand for future years</a:t>
            </a:r>
            <a:endParaRPr/>
          </a:p>
          <a:p>
            <a:pPr indent="-342900" lvl="0" marL="342900" marR="0" rtl="0" algn="l">
              <a:lnSpc>
                <a:spcPct val="100000"/>
              </a:lnSpc>
              <a:spcBef>
                <a:spcPts val="480"/>
              </a:spcBef>
              <a:spcAft>
                <a:spcPts val="0"/>
              </a:spcAft>
              <a:buClr>
                <a:schemeClr val="dk1"/>
              </a:buClr>
              <a:buSzPts val="1800"/>
              <a:buFont typeface="Noto Sans Symbols"/>
              <a:buChar char="●"/>
            </a:pPr>
            <a:r>
              <a:rPr b="0" i="0" lang="en-US" sz="2400" u="none" cap="none" strike="noStrike">
                <a:solidFill>
                  <a:schemeClr val="dk1"/>
                </a:solidFill>
                <a:latin typeface="Arial"/>
                <a:ea typeface="Arial"/>
                <a:cs typeface="Arial"/>
                <a:sym typeface="Arial"/>
              </a:rPr>
              <a:t> Don’t share your FSA ID information with others</a:t>
            </a:r>
            <a:endParaRPr/>
          </a:p>
          <a:p>
            <a:pPr indent="-228600" lvl="0" marL="342900" marR="0" rtl="0" algn="l">
              <a:lnSpc>
                <a:spcPct val="100000"/>
              </a:lnSpc>
              <a:spcBef>
                <a:spcPts val="480"/>
              </a:spcBef>
              <a:spcAft>
                <a:spcPts val="0"/>
              </a:spcAft>
              <a:buClr>
                <a:schemeClr val="dk1"/>
              </a:buClr>
              <a:buSzPts val="1800"/>
              <a:buFont typeface="Noto Sans Symbols"/>
              <a:buNone/>
            </a:pPr>
            <a:r>
              <a:t/>
            </a:r>
            <a:endParaRPr b="0" i="0" sz="2400" u="none" cap="none" strike="noStrike">
              <a:solidFill>
                <a:schemeClr val="dk1"/>
              </a:solidFill>
              <a:latin typeface="Arial"/>
              <a:ea typeface="Arial"/>
              <a:cs typeface="Arial"/>
              <a:sym typeface="Arial"/>
            </a:endParaRPr>
          </a:p>
          <a:p>
            <a:pPr indent="-342900" lvl="0" marL="342900" marR="0" rtl="0" algn="l">
              <a:lnSpc>
                <a:spcPct val="100000"/>
              </a:lnSpc>
              <a:spcBef>
                <a:spcPts val="480"/>
              </a:spcBef>
              <a:spcAft>
                <a:spcPts val="0"/>
              </a:spcAft>
              <a:buClr>
                <a:schemeClr val="dk1"/>
              </a:buClr>
              <a:buSzPts val="1800"/>
              <a:buFont typeface="Noto Sans Symbols"/>
              <a:buChar char="●"/>
            </a:pPr>
            <a:r>
              <a:rPr b="0" i="0" lang="en-US" sz="2400" u="none" cap="none" strike="noStrike">
                <a:solidFill>
                  <a:schemeClr val="dk1"/>
                </a:solidFill>
                <a:latin typeface="Arial"/>
                <a:ea typeface="Arial"/>
                <a:cs typeface="Arial"/>
                <a:sym typeface="Arial"/>
              </a:rPr>
              <a:t>Can be done NOW – can take a few days to return</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15"/>
          <p:cNvSpPr/>
          <p:nvPr>
            <p:ph type="title"/>
          </p:nvPr>
        </p:nvSpPr>
        <p:spPr>
          <a:xfrm>
            <a:off x="762000" y="762000"/>
            <a:ext cx="7924800" cy="1143000"/>
          </a:xfrm>
          <a:prstGeom prst="roundRect">
            <a:avLst>
              <a:gd fmla="val 16667" name="adj"/>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dk2"/>
              </a:buClr>
              <a:buSzPts val="3600"/>
              <a:buFont typeface="Arial"/>
              <a:buNone/>
            </a:pPr>
            <a:r>
              <a:rPr b="1" i="0" lang="en-US" sz="3600" u="none">
                <a:solidFill>
                  <a:schemeClr val="dk2"/>
                </a:solidFill>
                <a:latin typeface="Arial"/>
                <a:ea typeface="Arial"/>
                <a:cs typeface="Arial"/>
                <a:sym typeface="Arial"/>
              </a:rPr>
              <a:t>Completing the FAFSA</a:t>
            </a:r>
            <a:endParaRPr/>
          </a:p>
        </p:txBody>
      </p:sp>
      <p:sp>
        <p:nvSpPr>
          <p:cNvPr id="236" name="Google Shape;236;p15"/>
          <p:cNvSpPr txBox="1"/>
          <p:nvPr>
            <p:ph idx="1" type="body"/>
          </p:nvPr>
        </p:nvSpPr>
        <p:spPr>
          <a:xfrm>
            <a:off x="838200" y="2362200"/>
            <a:ext cx="7693025" cy="43434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100"/>
              <a:buFont typeface="Noto Sans Symbols"/>
              <a:buNone/>
            </a:pPr>
            <a:r>
              <a:rPr b="0" i="0" lang="en-US" sz="2800" u="none" cap="none" strike="noStrike">
                <a:solidFill>
                  <a:schemeClr val="dk1"/>
                </a:solidFill>
                <a:latin typeface="Arial"/>
                <a:ea typeface="Arial"/>
                <a:cs typeface="Arial"/>
                <a:sym typeface="Arial"/>
              </a:rPr>
              <a:t>The FAFSA has seven sections:</a:t>
            </a:r>
            <a:endParaRPr/>
          </a:p>
          <a:p>
            <a:pPr indent="0" lvl="0" marL="0" marR="0" rtl="0" algn="l">
              <a:lnSpc>
                <a:spcPct val="100000"/>
              </a:lnSpc>
              <a:spcBef>
                <a:spcPts val="560"/>
              </a:spcBef>
              <a:spcAft>
                <a:spcPts val="0"/>
              </a:spcAft>
              <a:buClr>
                <a:schemeClr val="dk1"/>
              </a:buClr>
              <a:buSzPts val="2100"/>
              <a:buFont typeface="Noto Sans Symbols"/>
              <a:buNone/>
            </a:pPr>
            <a:r>
              <a:rPr b="0" i="0" lang="en-US" sz="2800" u="none" cap="none" strike="noStrike">
                <a:solidFill>
                  <a:schemeClr val="dk1"/>
                </a:solidFill>
                <a:latin typeface="Arial"/>
                <a:ea typeface="Arial"/>
                <a:cs typeface="Arial"/>
                <a:sym typeface="Arial"/>
              </a:rPr>
              <a:t>1. Student information</a:t>
            </a:r>
            <a:endParaRPr/>
          </a:p>
          <a:p>
            <a:pPr indent="0" lvl="0" marL="0" marR="0" rtl="0" algn="l">
              <a:lnSpc>
                <a:spcPct val="100000"/>
              </a:lnSpc>
              <a:spcBef>
                <a:spcPts val="560"/>
              </a:spcBef>
              <a:spcAft>
                <a:spcPts val="0"/>
              </a:spcAft>
              <a:buClr>
                <a:schemeClr val="dk1"/>
              </a:buClr>
              <a:buSzPts val="2100"/>
              <a:buFont typeface="Noto Sans Symbols"/>
              <a:buNone/>
            </a:pPr>
            <a:r>
              <a:rPr b="0" i="0" lang="en-US" sz="2800" u="none" cap="none" strike="noStrike">
                <a:solidFill>
                  <a:schemeClr val="dk1"/>
                </a:solidFill>
                <a:latin typeface="Arial"/>
                <a:ea typeface="Arial"/>
                <a:cs typeface="Arial"/>
                <a:sym typeface="Arial"/>
              </a:rPr>
              <a:t>2. School selection</a:t>
            </a:r>
            <a:endParaRPr/>
          </a:p>
          <a:p>
            <a:pPr indent="0" lvl="0" marL="0" marR="0" rtl="0" algn="l">
              <a:lnSpc>
                <a:spcPct val="100000"/>
              </a:lnSpc>
              <a:spcBef>
                <a:spcPts val="560"/>
              </a:spcBef>
              <a:spcAft>
                <a:spcPts val="0"/>
              </a:spcAft>
              <a:buClr>
                <a:schemeClr val="dk1"/>
              </a:buClr>
              <a:buSzPts val="2100"/>
              <a:buFont typeface="Noto Sans Symbols"/>
              <a:buNone/>
            </a:pPr>
            <a:r>
              <a:rPr b="0" i="0" lang="en-US" sz="2800" u="none" cap="none" strike="noStrike">
                <a:solidFill>
                  <a:schemeClr val="dk1"/>
                </a:solidFill>
                <a:latin typeface="Arial"/>
                <a:ea typeface="Arial"/>
                <a:cs typeface="Arial"/>
                <a:sym typeface="Arial"/>
              </a:rPr>
              <a:t>3. Dependency status</a:t>
            </a:r>
            <a:endParaRPr/>
          </a:p>
          <a:p>
            <a:pPr indent="0" lvl="0" marL="0" marR="0" rtl="0" algn="l">
              <a:lnSpc>
                <a:spcPct val="100000"/>
              </a:lnSpc>
              <a:spcBef>
                <a:spcPts val="560"/>
              </a:spcBef>
              <a:spcAft>
                <a:spcPts val="0"/>
              </a:spcAft>
              <a:buClr>
                <a:schemeClr val="dk1"/>
              </a:buClr>
              <a:buSzPts val="2100"/>
              <a:buFont typeface="Noto Sans Symbols"/>
              <a:buNone/>
            </a:pPr>
            <a:r>
              <a:rPr b="0" i="0" lang="en-US" sz="2800" u="none" cap="none" strike="noStrike">
                <a:solidFill>
                  <a:schemeClr val="dk1"/>
                </a:solidFill>
                <a:latin typeface="Arial"/>
                <a:ea typeface="Arial"/>
                <a:cs typeface="Arial"/>
                <a:sym typeface="Arial"/>
              </a:rPr>
              <a:t>4. Parent information</a:t>
            </a:r>
            <a:endParaRPr/>
          </a:p>
          <a:p>
            <a:pPr indent="0" lvl="0" marL="0" marR="0" rtl="0" algn="l">
              <a:lnSpc>
                <a:spcPct val="100000"/>
              </a:lnSpc>
              <a:spcBef>
                <a:spcPts val="560"/>
              </a:spcBef>
              <a:spcAft>
                <a:spcPts val="0"/>
              </a:spcAft>
              <a:buClr>
                <a:schemeClr val="dk1"/>
              </a:buClr>
              <a:buSzPts val="2100"/>
              <a:buFont typeface="Noto Sans Symbols"/>
              <a:buNone/>
            </a:pPr>
            <a:r>
              <a:rPr b="0" i="0" lang="en-US" sz="2800" u="none" cap="none" strike="noStrike">
                <a:solidFill>
                  <a:schemeClr val="dk1"/>
                </a:solidFill>
                <a:latin typeface="Arial"/>
                <a:ea typeface="Arial"/>
                <a:cs typeface="Arial"/>
                <a:sym typeface="Arial"/>
              </a:rPr>
              <a:t>5. Parent financials</a:t>
            </a:r>
            <a:endParaRPr/>
          </a:p>
          <a:p>
            <a:pPr indent="0" lvl="0" marL="0" marR="0" rtl="0" algn="l">
              <a:lnSpc>
                <a:spcPct val="100000"/>
              </a:lnSpc>
              <a:spcBef>
                <a:spcPts val="560"/>
              </a:spcBef>
              <a:spcAft>
                <a:spcPts val="0"/>
              </a:spcAft>
              <a:buClr>
                <a:schemeClr val="dk1"/>
              </a:buClr>
              <a:buSzPts val="2100"/>
              <a:buFont typeface="Noto Sans Symbols"/>
              <a:buNone/>
            </a:pPr>
            <a:r>
              <a:rPr b="0" i="0" lang="en-US" sz="2800" u="none" cap="none" strike="noStrike">
                <a:solidFill>
                  <a:schemeClr val="dk1"/>
                </a:solidFill>
                <a:latin typeface="Arial"/>
                <a:ea typeface="Arial"/>
                <a:cs typeface="Arial"/>
                <a:sym typeface="Arial"/>
              </a:rPr>
              <a:t>6. Student financials</a:t>
            </a:r>
            <a:endParaRPr/>
          </a:p>
          <a:p>
            <a:pPr indent="0" lvl="0" marL="0" marR="0" rtl="0" algn="l">
              <a:lnSpc>
                <a:spcPct val="100000"/>
              </a:lnSpc>
              <a:spcBef>
                <a:spcPts val="560"/>
              </a:spcBef>
              <a:spcAft>
                <a:spcPts val="0"/>
              </a:spcAft>
              <a:buClr>
                <a:schemeClr val="dk1"/>
              </a:buClr>
              <a:buSzPts val="2100"/>
              <a:buFont typeface="Noto Sans Symbols"/>
              <a:buNone/>
            </a:pPr>
            <a:r>
              <a:rPr b="0" i="0" lang="en-US" sz="2800" u="none" cap="none" strike="noStrike">
                <a:solidFill>
                  <a:schemeClr val="dk1"/>
                </a:solidFill>
                <a:latin typeface="Arial"/>
                <a:ea typeface="Arial"/>
                <a:cs typeface="Arial"/>
                <a:sym typeface="Arial"/>
              </a:rPr>
              <a:t>7. Sign &amp; submit</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16"/>
          <p:cNvSpPr/>
          <p:nvPr>
            <p:ph type="title"/>
          </p:nvPr>
        </p:nvSpPr>
        <p:spPr>
          <a:xfrm>
            <a:off x="762000" y="762000"/>
            <a:ext cx="7924800" cy="1143000"/>
          </a:xfrm>
          <a:prstGeom prst="roundRect">
            <a:avLst>
              <a:gd fmla="val 16667" name="adj"/>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dk2"/>
              </a:buClr>
              <a:buSzPts val="3600"/>
              <a:buFont typeface="Arial"/>
              <a:buNone/>
            </a:pPr>
            <a:r>
              <a:rPr b="1" i="0" lang="en-US" sz="3600" u="none">
                <a:solidFill>
                  <a:schemeClr val="dk2"/>
                </a:solidFill>
                <a:latin typeface="Arial"/>
                <a:ea typeface="Arial"/>
                <a:cs typeface="Arial"/>
                <a:sym typeface="Arial"/>
              </a:rPr>
              <a:t>Completing the FAFSA</a:t>
            </a:r>
            <a:endParaRPr/>
          </a:p>
        </p:txBody>
      </p:sp>
      <p:sp>
        <p:nvSpPr>
          <p:cNvPr id="242" name="Google Shape;242;p16"/>
          <p:cNvSpPr txBox="1"/>
          <p:nvPr>
            <p:ph idx="1" type="body"/>
          </p:nvPr>
        </p:nvSpPr>
        <p:spPr>
          <a:xfrm>
            <a:off x="838200" y="2286000"/>
            <a:ext cx="7693025" cy="44196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1800"/>
              <a:buFont typeface="Noto Sans Symbols"/>
              <a:buNone/>
            </a:pPr>
            <a:r>
              <a:rPr b="1" i="0" lang="en-US" sz="2400" u="none" cap="none" strike="noStrike">
                <a:solidFill>
                  <a:schemeClr val="dk1"/>
                </a:solidFill>
                <a:latin typeface="Arial"/>
                <a:ea typeface="Arial"/>
                <a:cs typeface="Arial"/>
                <a:sym typeface="Arial"/>
              </a:rPr>
              <a:t>When to Apply</a:t>
            </a:r>
            <a:endParaRPr/>
          </a:p>
          <a:p>
            <a:pPr indent="0" lvl="0" marL="0" marR="0" rtl="0" algn="l">
              <a:lnSpc>
                <a:spcPct val="100000"/>
              </a:lnSpc>
              <a:spcBef>
                <a:spcPts val="480"/>
              </a:spcBef>
              <a:spcAft>
                <a:spcPts val="0"/>
              </a:spcAft>
              <a:buClr>
                <a:schemeClr val="dk1"/>
              </a:buClr>
              <a:buSzPts val="1800"/>
              <a:buFont typeface="Noto Sans Symbols"/>
              <a:buNone/>
            </a:pPr>
            <a:r>
              <a:rPr b="0" i="0" lang="en-US" sz="2400" u="none" cap="none" strike="noStrike">
                <a:solidFill>
                  <a:schemeClr val="dk1"/>
                </a:solidFill>
                <a:latin typeface="Arial"/>
                <a:ea typeface="Arial"/>
                <a:cs typeface="Arial"/>
                <a:sym typeface="Arial"/>
              </a:rPr>
              <a:t>• The FAFSA becomes available October 1 each year</a:t>
            </a:r>
            <a:endParaRPr/>
          </a:p>
          <a:p>
            <a:pPr indent="0" lvl="0" marL="0" marR="0" rtl="0" algn="l">
              <a:lnSpc>
                <a:spcPct val="100000"/>
              </a:lnSpc>
              <a:spcBef>
                <a:spcPts val="480"/>
              </a:spcBef>
              <a:spcAft>
                <a:spcPts val="0"/>
              </a:spcAft>
              <a:buClr>
                <a:schemeClr val="dk1"/>
              </a:buClr>
              <a:buSzPts val="1800"/>
              <a:buFont typeface="Noto Sans Symbols"/>
              <a:buNone/>
            </a:pPr>
            <a:r>
              <a:rPr b="0" i="0" lang="en-US" sz="2400" u="none" cap="none" strike="noStrike">
                <a:solidFill>
                  <a:schemeClr val="dk1"/>
                </a:solidFill>
                <a:latin typeface="Arial"/>
                <a:ea typeface="Arial"/>
                <a:cs typeface="Arial"/>
                <a:sym typeface="Arial"/>
              </a:rPr>
              <a:t>• Apply early for best consideration</a:t>
            </a:r>
            <a:endParaRPr/>
          </a:p>
          <a:p>
            <a:pPr indent="0" lvl="0" marL="0" marR="0" rtl="0" algn="l">
              <a:lnSpc>
                <a:spcPct val="100000"/>
              </a:lnSpc>
              <a:spcBef>
                <a:spcPts val="480"/>
              </a:spcBef>
              <a:spcAft>
                <a:spcPts val="0"/>
              </a:spcAft>
              <a:buClr>
                <a:schemeClr val="dk1"/>
              </a:buClr>
              <a:buSzPts val="1800"/>
              <a:buFont typeface="Noto Sans Symbols"/>
              <a:buNone/>
            </a:pPr>
            <a:r>
              <a:rPr b="0" i="0" lang="en-US" sz="2400" u="none" cap="none" strike="noStrike">
                <a:solidFill>
                  <a:schemeClr val="dk1"/>
                </a:solidFill>
                <a:latin typeface="Arial"/>
                <a:ea typeface="Arial"/>
                <a:cs typeface="Arial"/>
                <a:sym typeface="Arial"/>
              </a:rPr>
              <a:t>• Some federal and state programs have limited funding and are offered on a first-come, first-served basis</a:t>
            </a:r>
            <a:endParaRPr/>
          </a:p>
          <a:p>
            <a:pPr indent="0" lvl="0" marL="0" marR="0" rtl="0" algn="l">
              <a:lnSpc>
                <a:spcPct val="100000"/>
              </a:lnSpc>
              <a:spcBef>
                <a:spcPts val="480"/>
              </a:spcBef>
              <a:spcAft>
                <a:spcPts val="0"/>
              </a:spcAft>
              <a:buClr>
                <a:schemeClr val="dk1"/>
              </a:buClr>
              <a:buSzPts val="1800"/>
              <a:buFont typeface="Noto Sans Symbols"/>
              <a:buNone/>
            </a:pPr>
            <a:r>
              <a:rPr b="0" i="0" lang="en-US" sz="2400" u="none" cap="none" strike="noStrike">
                <a:solidFill>
                  <a:schemeClr val="dk1"/>
                </a:solidFill>
                <a:latin typeface="Arial"/>
                <a:ea typeface="Arial"/>
                <a:cs typeface="Arial"/>
                <a:sym typeface="Arial"/>
              </a:rPr>
              <a:t>• Income information is based on your taxes from 2 years prior – 2021 tax information will be used for the 2023-2024 academic year</a:t>
            </a:r>
            <a:endParaRPr/>
          </a:p>
          <a:p>
            <a:pPr indent="0" lvl="0" marL="0" marR="0" rtl="0" algn="l">
              <a:lnSpc>
                <a:spcPct val="100000"/>
              </a:lnSpc>
              <a:spcBef>
                <a:spcPts val="480"/>
              </a:spcBef>
              <a:spcAft>
                <a:spcPts val="0"/>
              </a:spcAft>
              <a:buClr>
                <a:schemeClr val="dk1"/>
              </a:buClr>
              <a:buSzPts val="1800"/>
              <a:buFont typeface="Noto Sans Symbols"/>
              <a:buNone/>
            </a:pPr>
            <a:r>
              <a:rPr b="0" i="0" lang="en-US" sz="2400" u="none" cap="none" strike="noStrike">
                <a:solidFill>
                  <a:schemeClr val="dk1"/>
                </a:solidFill>
                <a:latin typeface="Arial"/>
                <a:ea typeface="Arial"/>
                <a:cs typeface="Arial"/>
                <a:sym typeface="Arial"/>
              </a:rPr>
              <a:t>• Use the IRS Data Retrieval Tool when available</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17"/>
          <p:cNvSpPr/>
          <p:nvPr>
            <p:ph type="title"/>
          </p:nvPr>
        </p:nvSpPr>
        <p:spPr>
          <a:xfrm>
            <a:off x="914400" y="762000"/>
            <a:ext cx="8610600" cy="838200"/>
          </a:xfrm>
          <a:prstGeom prst="roundRect">
            <a:avLst>
              <a:gd fmla="val 16667" name="adj"/>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dk2"/>
              </a:buClr>
              <a:buSzPts val="3500"/>
              <a:buFont typeface="Arial"/>
              <a:buNone/>
            </a:pPr>
            <a:r>
              <a:rPr b="1" i="0" lang="en-US" sz="3500" u="none">
                <a:solidFill>
                  <a:schemeClr val="dk2"/>
                </a:solidFill>
                <a:latin typeface="Arial"/>
                <a:ea typeface="Arial"/>
                <a:cs typeface="Arial"/>
                <a:sym typeface="Arial"/>
              </a:rPr>
              <a:t>IRS Data Retrieval Tool</a:t>
            </a:r>
            <a:endParaRPr/>
          </a:p>
        </p:txBody>
      </p:sp>
      <p:sp>
        <p:nvSpPr>
          <p:cNvPr id="248" name="Google Shape;248;p17"/>
          <p:cNvSpPr txBox="1"/>
          <p:nvPr>
            <p:ph idx="1" type="body"/>
          </p:nvPr>
        </p:nvSpPr>
        <p:spPr>
          <a:xfrm>
            <a:off x="1828800" y="2362200"/>
            <a:ext cx="7315200" cy="4495800"/>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SzPts val="1350"/>
              <a:buNone/>
            </a:pPr>
            <a:r>
              <a:rPr b="0" i="0" lang="en-US" sz="1800" u="none">
                <a:solidFill>
                  <a:schemeClr val="dk1"/>
                </a:solidFill>
                <a:latin typeface="Arial"/>
                <a:ea typeface="Arial"/>
                <a:cs typeface="Arial"/>
                <a:sym typeface="Arial"/>
              </a:rPr>
              <a:t>If you use the IRS DRT to transfer your tax return information from the IRS, the information won’t display on your FAFSA form. For your protection, the answer to each question is replaced with "Transferred from the IRS.“</a:t>
            </a:r>
            <a:endParaRPr/>
          </a:p>
          <a:p>
            <a:pPr indent="-342900" lvl="0" marL="342900" rtl="0" algn="l">
              <a:lnSpc>
                <a:spcPct val="90000"/>
              </a:lnSpc>
              <a:spcBef>
                <a:spcPts val="400"/>
              </a:spcBef>
              <a:spcAft>
                <a:spcPts val="0"/>
              </a:spcAft>
              <a:buSzPts val="1500"/>
              <a:buNone/>
            </a:pPr>
            <a:r>
              <a:t/>
            </a:r>
            <a:endParaRPr b="0" i="0" sz="2000" u="none">
              <a:solidFill>
                <a:schemeClr val="dk1"/>
              </a:solidFill>
              <a:latin typeface="Arial"/>
              <a:ea typeface="Arial"/>
              <a:cs typeface="Arial"/>
              <a:sym typeface="Arial"/>
            </a:endParaRPr>
          </a:p>
          <a:p>
            <a:pPr indent="-342900" lvl="0" marL="342900" rtl="0" algn="l">
              <a:lnSpc>
                <a:spcPct val="90000"/>
              </a:lnSpc>
              <a:spcBef>
                <a:spcPts val="360"/>
              </a:spcBef>
              <a:spcAft>
                <a:spcPts val="0"/>
              </a:spcAft>
              <a:buSzPts val="1350"/>
              <a:buNone/>
            </a:pPr>
            <a:r>
              <a:rPr b="0" i="0" lang="en-US" sz="1800" u="none">
                <a:solidFill>
                  <a:schemeClr val="dk1"/>
                </a:solidFill>
                <a:latin typeface="Arial"/>
                <a:ea typeface="Arial"/>
                <a:cs typeface="Arial"/>
                <a:sym typeface="Arial"/>
              </a:rPr>
              <a:t>Students or parents who are married and filed as “Married Filing Separately,” are married and filed as “Head of Household,” or filed a Puerto Rican, foreign tax return, or an IRS Form 1040NR or 1040NR-EZ aren’t eligible to use the IRS DRT and will need to enter their tax return information manually.</a:t>
            </a:r>
            <a:endParaRPr/>
          </a:p>
          <a:p>
            <a:pPr indent="-342900" lvl="0" marL="342900" rtl="0" algn="l">
              <a:lnSpc>
                <a:spcPct val="90000"/>
              </a:lnSpc>
              <a:spcBef>
                <a:spcPts val="400"/>
              </a:spcBef>
              <a:spcAft>
                <a:spcPts val="0"/>
              </a:spcAft>
              <a:buSzPts val="1500"/>
              <a:buNone/>
            </a:pPr>
            <a:r>
              <a:t/>
            </a:r>
            <a:endParaRPr b="0" i="0" sz="2000" u="none">
              <a:solidFill>
                <a:schemeClr val="dk1"/>
              </a:solidFill>
              <a:latin typeface="Arial"/>
              <a:ea typeface="Arial"/>
              <a:cs typeface="Arial"/>
              <a:sym typeface="Arial"/>
            </a:endParaRPr>
          </a:p>
          <a:p>
            <a:pPr indent="-342900" lvl="0" marL="342900" rtl="0" algn="l">
              <a:lnSpc>
                <a:spcPct val="90000"/>
              </a:lnSpc>
              <a:spcBef>
                <a:spcPts val="360"/>
              </a:spcBef>
              <a:spcAft>
                <a:spcPts val="0"/>
              </a:spcAft>
              <a:buSzPts val="1350"/>
              <a:buNone/>
            </a:pPr>
            <a:r>
              <a:rPr b="0" i="0" lang="en-US" sz="1800" u="none">
                <a:solidFill>
                  <a:schemeClr val="dk1"/>
                </a:solidFill>
                <a:latin typeface="Arial"/>
                <a:ea typeface="Arial"/>
                <a:cs typeface="Arial"/>
                <a:sym typeface="Arial"/>
              </a:rPr>
              <a:t>If you’re ineligible or otherwise choose not to use the IRS DRT to retrieve tax information, your college or career school may require a copy of your IRS Tax Return Transcript (or your parents’ IRS Tax Return Transcript if you’re a dependent student). </a:t>
            </a:r>
            <a:endParaRPr/>
          </a:p>
        </p:txBody>
      </p:sp>
      <p:pic>
        <p:nvPicPr>
          <p:cNvPr descr="BD10409_[1]" id="249" name="Google Shape;249;p17"/>
          <p:cNvPicPr preferRelativeResize="0"/>
          <p:nvPr>
            <p:ph idx="1" type="body"/>
          </p:nvPr>
        </p:nvPicPr>
        <p:blipFill rotWithShape="1">
          <a:blip r:embed="rId3">
            <a:alphaModFix/>
          </a:blip>
          <a:srcRect b="0" l="0" r="0" t="0"/>
          <a:stretch/>
        </p:blipFill>
        <p:spPr>
          <a:xfrm>
            <a:off x="0" y="2474912"/>
            <a:ext cx="2057400" cy="4383087"/>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18"/>
          <p:cNvSpPr/>
          <p:nvPr>
            <p:ph type="title"/>
          </p:nvPr>
        </p:nvSpPr>
        <p:spPr>
          <a:xfrm>
            <a:off x="685800" y="914400"/>
            <a:ext cx="8610600" cy="838200"/>
          </a:xfrm>
          <a:prstGeom prst="roundRect">
            <a:avLst>
              <a:gd fmla="val 16667" name="adj"/>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dk2"/>
              </a:buClr>
              <a:buSzPts val="3500"/>
              <a:buFont typeface="Arial"/>
              <a:buNone/>
            </a:pPr>
            <a:r>
              <a:rPr b="1" i="0" lang="en-US" sz="3500" u="none">
                <a:solidFill>
                  <a:schemeClr val="dk2"/>
                </a:solidFill>
                <a:latin typeface="Arial"/>
                <a:ea typeface="Arial"/>
                <a:cs typeface="Arial"/>
                <a:sym typeface="Arial"/>
              </a:rPr>
              <a:t>IRS Data Retrieval Tool</a:t>
            </a:r>
            <a:endParaRPr/>
          </a:p>
        </p:txBody>
      </p:sp>
      <p:sp>
        <p:nvSpPr>
          <p:cNvPr id="255" name="Google Shape;255;p18"/>
          <p:cNvSpPr txBox="1"/>
          <p:nvPr>
            <p:ph idx="1" type="body"/>
          </p:nvPr>
        </p:nvSpPr>
        <p:spPr>
          <a:xfrm>
            <a:off x="1828800" y="2362200"/>
            <a:ext cx="7315200" cy="4495800"/>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SzPts val="1800"/>
              <a:buNone/>
            </a:pPr>
            <a:r>
              <a:rPr b="0" i="0" lang="en-US" sz="2400" u="none">
                <a:solidFill>
                  <a:schemeClr val="dk1"/>
                </a:solidFill>
                <a:latin typeface="Arial"/>
                <a:ea typeface="Arial"/>
                <a:cs typeface="Arial"/>
                <a:sym typeface="Arial"/>
              </a:rPr>
              <a:t>The IRS Data Retrieval Tool (IRS DRT) Electronically Transfers Your Federal Tax Return Information Into Your FAFSA Form.</a:t>
            </a:r>
            <a:endParaRPr/>
          </a:p>
          <a:p>
            <a:pPr indent="-342900" lvl="0" marL="342900" rtl="0" algn="l">
              <a:lnSpc>
                <a:spcPct val="90000"/>
              </a:lnSpc>
              <a:spcBef>
                <a:spcPts val="480"/>
              </a:spcBef>
              <a:spcAft>
                <a:spcPts val="0"/>
              </a:spcAft>
              <a:buClr>
                <a:schemeClr val="dk1"/>
              </a:buClr>
              <a:buSzPts val="1800"/>
              <a:buFont typeface="Noto Sans Symbols"/>
              <a:buChar char="●"/>
            </a:pPr>
            <a:r>
              <a:rPr b="0" i="0" lang="en-US" sz="2400" u="none">
                <a:solidFill>
                  <a:schemeClr val="dk1"/>
                </a:solidFill>
                <a:latin typeface="Arial"/>
                <a:ea typeface="Arial"/>
                <a:cs typeface="Arial"/>
                <a:sym typeface="Arial"/>
              </a:rPr>
              <a:t>It's the easiest way to provide your tax return information.</a:t>
            </a:r>
            <a:endParaRPr/>
          </a:p>
          <a:p>
            <a:pPr indent="-228600" lvl="0" marL="342900" rtl="0" algn="l">
              <a:lnSpc>
                <a:spcPct val="90000"/>
              </a:lnSpc>
              <a:spcBef>
                <a:spcPts val="480"/>
              </a:spcBef>
              <a:spcAft>
                <a:spcPts val="0"/>
              </a:spcAft>
              <a:buClr>
                <a:schemeClr val="dk1"/>
              </a:buClr>
              <a:buSzPts val="1800"/>
              <a:buFont typeface="Noto Sans Symbols"/>
              <a:buNone/>
            </a:pPr>
            <a:r>
              <a:t/>
            </a:r>
            <a:endParaRPr b="0" i="0" sz="2400" u="none">
              <a:solidFill>
                <a:schemeClr val="dk1"/>
              </a:solidFill>
              <a:latin typeface="Arial"/>
              <a:ea typeface="Arial"/>
              <a:cs typeface="Arial"/>
              <a:sym typeface="Arial"/>
            </a:endParaRPr>
          </a:p>
          <a:p>
            <a:pPr indent="-342900" lvl="0" marL="342900" rtl="0" algn="l">
              <a:lnSpc>
                <a:spcPct val="90000"/>
              </a:lnSpc>
              <a:spcBef>
                <a:spcPts val="480"/>
              </a:spcBef>
              <a:spcAft>
                <a:spcPts val="0"/>
              </a:spcAft>
              <a:buClr>
                <a:schemeClr val="dk1"/>
              </a:buClr>
              <a:buSzPts val="1800"/>
              <a:buFont typeface="Noto Sans Symbols"/>
              <a:buChar char="●"/>
            </a:pPr>
            <a:r>
              <a:rPr b="0" i="0" lang="en-US" sz="2400" u="none">
                <a:solidFill>
                  <a:schemeClr val="dk1"/>
                </a:solidFill>
                <a:latin typeface="Arial"/>
                <a:ea typeface="Arial"/>
                <a:cs typeface="Arial"/>
                <a:sym typeface="Arial"/>
              </a:rPr>
              <a:t>It's the best way of ensuring that your FAFSA form has accurate tax information.</a:t>
            </a:r>
            <a:endParaRPr/>
          </a:p>
          <a:p>
            <a:pPr indent="-228600" lvl="0" marL="342900" rtl="0" algn="l">
              <a:lnSpc>
                <a:spcPct val="90000"/>
              </a:lnSpc>
              <a:spcBef>
                <a:spcPts val="480"/>
              </a:spcBef>
              <a:spcAft>
                <a:spcPts val="0"/>
              </a:spcAft>
              <a:buClr>
                <a:schemeClr val="dk1"/>
              </a:buClr>
              <a:buSzPts val="1800"/>
              <a:buFont typeface="Noto Sans Symbols"/>
              <a:buNone/>
            </a:pPr>
            <a:r>
              <a:t/>
            </a:r>
            <a:endParaRPr b="0" i="0" sz="2400" u="none">
              <a:solidFill>
                <a:schemeClr val="dk1"/>
              </a:solidFill>
              <a:latin typeface="Arial"/>
              <a:ea typeface="Arial"/>
              <a:cs typeface="Arial"/>
              <a:sym typeface="Arial"/>
            </a:endParaRPr>
          </a:p>
          <a:p>
            <a:pPr indent="-342900" lvl="0" marL="342900" rtl="0" algn="l">
              <a:lnSpc>
                <a:spcPct val="90000"/>
              </a:lnSpc>
              <a:spcBef>
                <a:spcPts val="480"/>
              </a:spcBef>
              <a:spcAft>
                <a:spcPts val="0"/>
              </a:spcAft>
              <a:buClr>
                <a:schemeClr val="dk1"/>
              </a:buClr>
              <a:buSzPts val="1800"/>
              <a:buFont typeface="Noto Sans Symbols"/>
              <a:buChar char="●"/>
            </a:pPr>
            <a:r>
              <a:rPr b="0" i="0" lang="en-US" sz="2400" u="none">
                <a:solidFill>
                  <a:schemeClr val="dk1"/>
                </a:solidFill>
                <a:latin typeface="Arial"/>
                <a:ea typeface="Arial"/>
                <a:cs typeface="Arial"/>
                <a:sym typeface="Arial"/>
              </a:rPr>
              <a:t>You won't need to provide a copy of your or your parents' tax returns to your college</a:t>
            </a:r>
            <a:endParaRPr/>
          </a:p>
        </p:txBody>
      </p:sp>
      <p:pic>
        <p:nvPicPr>
          <p:cNvPr descr="BD10409_[1]" id="256" name="Google Shape;256;p18"/>
          <p:cNvPicPr preferRelativeResize="0"/>
          <p:nvPr>
            <p:ph idx="1" type="body"/>
          </p:nvPr>
        </p:nvPicPr>
        <p:blipFill rotWithShape="1">
          <a:blip r:embed="rId3">
            <a:alphaModFix/>
          </a:blip>
          <a:srcRect b="0" l="0" r="0" t="0"/>
          <a:stretch/>
        </p:blipFill>
        <p:spPr>
          <a:xfrm>
            <a:off x="0" y="2474912"/>
            <a:ext cx="2057400" cy="4383087"/>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p19"/>
          <p:cNvSpPr/>
          <p:nvPr>
            <p:ph type="title"/>
          </p:nvPr>
        </p:nvSpPr>
        <p:spPr>
          <a:xfrm>
            <a:off x="762000" y="762000"/>
            <a:ext cx="7924800" cy="1143000"/>
          </a:xfrm>
          <a:prstGeom prst="roundRect">
            <a:avLst>
              <a:gd fmla="val 16667" name="adj"/>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dk2"/>
              </a:buClr>
              <a:buSzPts val="3600"/>
              <a:buFont typeface="Arial"/>
              <a:buNone/>
            </a:pPr>
            <a:r>
              <a:rPr b="1" i="0" lang="en-US" sz="3600" u="none">
                <a:solidFill>
                  <a:schemeClr val="dk2"/>
                </a:solidFill>
                <a:latin typeface="Arial"/>
                <a:ea typeface="Arial"/>
                <a:cs typeface="Arial"/>
                <a:sym typeface="Arial"/>
              </a:rPr>
              <a:t>Completing the FAFSA</a:t>
            </a:r>
            <a:endParaRPr/>
          </a:p>
        </p:txBody>
      </p:sp>
      <p:sp>
        <p:nvSpPr>
          <p:cNvPr id="262" name="Google Shape;262;p19"/>
          <p:cNvSpPr txBox="1"/>
          <p:nvPr>
            <p:ph idx="1" type="body"/>
          </p:nvPr>
        </p:nvSpPr>
        <p:spPr>
          <a:xfrm>
            <a:off x="838200" y="2362200"/>
            <a:ext cx="7693025" cy="372427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100"/>
              <a:buFont typeface="Noto Sans Symbols"/>
              <a:buNone/>
            </a:pPr>
            <a:r>
              <a:rPr b="0" i="0" lang="en-US" sz="2800" u="none" cap="none" strike="noStrike">
                <a:solidFill>
                  <a:schemeClr val="dk1"/>
                </a:solidFill>
                <a:latin typeface="Arial"/>
                <a:ea typeface="Arial"/>
                <a:cs typeface="Arial"/>
                <a:sym typeface="Arial"/>
              </a:rPr>
              <a:t>Have the following information available when filing the FAFSA:</a:t>
            </a:r>
            <a:endParaRPr/>
          </a:p>
          <a:p>
            <a:pPr indent="-133350" lvl="0" marL="0" marR="0" rtl="0" algn="l">
              <a:lnSpc>
                <a:spcPct val="100000"/>
              </a:lnSpc>
              <a:spcBef>
                <a:spcPts val="560"/>
              </a:spcBef>
              <a:spcAft>
                <a:spcPts val="0"/>
              </a:spcAft>
              <a:buClr>
                <a:schemeClr val="dk1"/>
              </a:buClr>
              <a:buSzPts val="2100"/>
              <a:buFont typeface="Noto Sans Symbols"/>
              <a:buChar char="●"/>
            </a:pPr>
            <a:r>
              <a:rPr b="0" i="0" lang="en-US" sz="2800" u="none" cap="none" strike="noStrike">
                <a:solidFill>
                  <a:schemeClr val="dk1"/>
                </a:solidFill>
                <a:latin typeface="Arial"/>
                <a:ea typeface="Arial"/>
                <a:cs typeface="Arial"/>
                <a:sym typeface="Arial"/>
              </a:rPr>
              <a:t> FSA ID</a:t>
            </a:r>
            <a:endParaRPr/>
          </a:p>
          <a:p>
            <a:pPr indent="-133350" lvl="0" marL="0" marR="0" rtl="0" algn="l">
              <a:lnSpc>
                <a:spcPct val="100000"/>
              </a:lnSpc>
              <a:spcBef>
                <a:spcPts val="560"/>
              </a:spcBef>
              <a:spcAft>
                <a:spcPts val="0"/>
              </a:spcAft>
              <a:buClr>
                <a:schemeClr val="dk1"/>
              </a:buClr>
              <a:buSzPts val="2100"/>
              <a:buFont typeface="Noto Sans Symbols"/>
              <a:buChar char="●"/>
            </a:pPr>
            <a:r>
              <a:rPr b="0" i="0" lang="en-US" sz="2800" u="none" cap="none" strike="noStrike">
                <a:solidFill>
                  <a:schemeClr val="dk1"/>
                </a:solidFill>
                <a:latin typeface="Arial"/>
                <a:ea typeface="Arial"/>
                <a:cs typeface="Arial"/>
                <a:sym typeface="Arial"/>
              </a:rPr>
              <a:t> Federal tax information or tax returns</a:t>
            </a:r>
            <a:endParaRPr/>
          </a:p>
          <a:p>
            <a:pPr indent="-133350" lvl="0" marL="0" marR="0" rtl="0" algn="l">
              <a:lnSpc>
                <a:spcPct val="100000"/>
              </a:lnSpc>
              <a:spcBef>
                <a:spcPts val="560"/>
              </a:spcBef>
              <a:spcAft>
                <a:spcPts val="0"/>
              </a:spcAft>
              <a:buClr>
                <a:schemeClr val="dk1"/>
              </a:buClr>
              <a:buSzPts val="2100"/>
              <a:buFont typeface="Noto Sans Symbols"/>
              <a:buChar char="●"/>
            </a:pPr>
            <a:r>
              <a:rPr b="0" i="0" lang="en-US" sz="2800" u="none" cap="none" strike="noStrike">
                <a:solidFill>
                  <a:schemeClr val="dk1"/>
                </a:solidFill>
                <a:latin typeface="Arial"/>
                <a:ea typeface="Arial"/>
                <a:cs typeface="Arial"/>
                <a:sym typeface="Arial"/>
              </a:rPr>
              <a:t> Cash, savings, and checking account balances</a:t>
            </a:r>
            <a:endParaRPr/>
          </a:p>
          <a:p>
            <a:pPr indent="-133350" lvl="0" marL="0" marR="0" rtl="0" algn="l">
              <a:lnSpc>
                <a:spcPct val="100000"/>
              </a:lnSpc>
              <a:spcBef>
                <a:spcPts val="560"/>
              </a:spcBef>
              <a:spcAft>
                <a:spcPts val="0"/>
              </a:spcAft>
              <a:buClr>
                <a:schemeClr val="dk1"/>
              </a:buClr>
              <a:buSzPts val="2100"/>
              <a:buFont typeface="Noto Sans Symbols"/>
              <a:buChar char="●"/>
            </a:pPr>
            <a:r>
              <a:rPr b="0" i="0" lang="en-US" sz="2800" u="none" cap="none" strike="noStrike">
                <a:solidFill>
                  <a:schemeClr val="dk1"/>
                </a:solidFill>
                <a:latin typeface="Arial"/>
                <a:ea typeface="Arial"/>
                <a:cs typeface="Arial"/>
                <a:sym typeface="Arial"/>
              </a:rPr>
              <a:t> Investments and untaxed income records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
          <p:cNvSpPr/>
          <p:nvPr>
            <p:ph idx="4294967295" type="title"/>
          </p:nvPr>
        </p:nvSpPr>
        <p:spPr>
          <a:xfrm>
            <a:off x="838200" y="762000"/>
            <a:ext cx="8305800" cy="1143000"/>
          </a:xfrm>
          <a:prstGeom prst="roundRect">
            <a:avLst>
              <a:gd fmla="val 16667" name="adj"/>
            </a:avLst>
          </a:prstGeom>
          <a:noFill/>
          <a:ln>
            <a:noFill/>
          </a:ln>
        </p:spPr>
        <p:txBody>
          <a:bodyPr anchorCtr="0" anchor="b" bIns="45700" lIns="91425" spcFirstLastPara="1" rIns="91425" wrap="square" tIns="45700">
            <a:noAutofit/>
          </a:bodyPr>
          <a:lstStyle/>
          <a:p>
            <a:pPr indent="0" lvl="0" marL="0" marR="0" rtl="0" algn="l">
              <a:lnSpc>
                <a:spcPct val="90000"/>
              </a:lnSpc>
              <a:spcBef>
                <a:spcPts val="0"/>
              </a:spcBef>
              <a:spcAft>
                <a:spcPts val="0"/>
              </a:spcAft>
              <a:buClr>
                <a:schemeClr val="dk2"/>
              </a:buClr>
              <a:buSzPts val="3200"/>
              <a:buFont typeface="Arial"/>
              <a:buNone/>
            </a:pPr>
            <a:r>
              <a:rPr b="1" i="0" lang="en-US" sz="3200" u="none" cap="none" strike="noStrike">
                <a:solidFill>
                  <a:schemeClr val="dk2"/>
                </a:solidFill>
                <a:latin typeface="Arial"/>
                <a:ea typeface="Arial"/>
                <a:cs typeface="Arial"/>
                <a:sym typeface="Arial"/>
              </a:rPr>
              <a:t>Financial Aid doesn’t have to </a:t>
            </a:r>
            <a:br>
              <a:rPr b="1" i="0" lang="en-US" sz="3200" u="none" cap="none" strike="noStrike">
                <a:solidFill>
                  <a:schemeClr val="dk2"/>
                </a:solidFill>
                <a:latin typeface="Arial"/>
                <a:ea typeface="Arial"/>
                <a:cs typeface="Arial"/>
                <a:sym typeface="Arial"/>
              </a:rPr>
            </a:br>
            <a:r>
              <a:rPr b="1" i="0" lang="en-US" sz="3200" u="none" cap="none" strike="noStrike">
                <a:solidFill>
                  <a:schemeClr val="dk2"/>
                </a:solidFill>
                <a:latin typeface="Arial"/>
                <a:ea typeface="Arial"/>
                <a:cs typeface="Arial"/>
                <a:sym typeface="Arial"/>
              </a:rPr>
              <a:t>be a SCARY experience!!!</a:t>
            </a:r>
            <a:endParaRPr b="0" i="0" sz="1400" u="none" cap="none" strike="noStrike">
              <a:solidFill>
                <a:srgbClr val="000000"/>
              </a:solidFill>
              <a:latin typeface="Arial"/>
              <a:ea typeface="Arial"/>
              <a:cs typeface="Arial"/>
              <a:sym typeface="Arial"/>
            </a:endParaRPr>
          </a:p>
        </p:txBody>
      </p:sp>
      <p:sp>
        <p:nvSpPr>
          <p:cNvPr id="141" name="Google Shape;141;p2"/>
          <p:cNvSpPr txBox="1"/>
          <p:nvPr>
            <p:ph idx="4294967295" type="body"/>
          </p:nvPr>
        </p:nvSpPr>
        <p:spPr>
          <a:xfrm>
            <a:off x="762000" y="2649537"/>
            <a:ext cx="8382000" cy="4495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1800"/>
              <a:buFont typeface="Noto Sans Symbols"/>
              <a:buChar char="●"/>
            </a:pPr>
            <a:r>
              <a:rPr b="1" i="0" lang="en-US" sz="2400" u="none" cap="none" strike="noStrike">
                <a:solidFill>
                  <a:schemeClr val="dk1"/>
                </a:solidFill>
                <a:latin typeface="Arial"/>
                <a:ea typeface="Arial"/>
                <a:cs typeface="Arial"/>
                <a:sym typeface="Arial"/>
              </a:rPr>
              <a:t>You will learn some “lingo” and acronyms</a:t>
            </a:r>
            <a:endParaRPr b="0" i="0" sz="1400" u="none" cap="none" strike="noStrike">
              <a:solidFill>
                <a:srgbClr val="000000"/>
              </a:solidFill>
              <a:latin typeface="Arial"/>
              <a:ea typeface="Arial"/>
              <a:cs typeface="Arial"/>
              <a:sym typeface="Arial"/>
            </a:endParaRPr>
          </a:p>
          <a:p>
            <a:pPr indent="-342900" lvl="0" marL="342900" marR="0" rtl="0" algn="l">
              <a:lnSpc>
                <a:spcPct val="100000"/>
              </a:lnSpc>
              <a:spcBef>
                <a:spcPts val="480"/>
              </a:spcBef>
              <a:spcAft>
                <a:spcPts val="0"/>
              </a:spcAft>
              <a:buClr>
                <a:schemeClr val="dk1"/>
              </a:buClr>
              <a:buSzPts val="1800"/>
              <a:buFont typeface="Noto Sans Symbols"/>
              <a:buChar char="●"/>
            </a:pPr>
            <a:r>
              <a:rPr b="0" i="0" lang="en-US" sz="2400" u="none" cap="none" strike="noStrike">
                <a:solidFill>
                  <a:schemeClr val="dk1"/>
                </a:solidFill>
                <a:latin typeface="Arial"/>
                <a:ea typeface="Arial"/>
                <a:cs typeface="Arial"/>
                <a:sym typeface="Arial"/>
              </a:rPr>
              <a:t>You will learn what is reasonable </a:t>
            </a:r>
            <a:r>
              <a:rPr b="0" i="0" lang="en-US" sz="2400" u="sng" cap="none" strike="noStrike">
                <a:solidFill>
                  <a:schemeClr val="dk1"/>
                </a:solidFill>
                <a:latin typeface="Arial"/>
                <a:ea typeface="Arial"/>
                <a:cs typeface="Arial"/>
                <a:sym typeface="Arial"/>
              </a:rPr>
              <a:t>to</a:t>
            </a:r>
            <a:r>
              <a:rPr b="0" i="0" lang="en-US" sz="2400" u="none" cap="none" strike="noStrike">
                <a:solidFill>
                  <a:schemeClr val="dk1"/>
                </a:solidFill>
                <a:latin typeface="Arial"/>
                <a:ea typeface="Arial"/>
                <a:cs typeface="Arial"/>
                <a:sym typeface="Arial"/>
              </a:rPr>
              <a:t> expect from colleges and what will be expected of YOU!</a:t>
            </a:r>
            <a:endParaRPr b="0" i="0" sz="1400" u="none" cap="none" strike="noStrike">
              <a:solidFill>
                <a:srgbClr val="000000"/>
              </a:solidFill>
              <a:latin typeface="Arial"/>
              <a:ea typeface="Arial"/>
              <a:cs typeface="Arial"/>
              <a:sym typeface="Arial"/>
            </a:endParaRPr>
          </a:p>
          <a:p>
            <a:pPr indent="-342900" lvl="0" marL="342900" marR="0" rtl="0" algn="l">
              <a:lnSpc>
                <a:spcPct val="100000"/>
              </a:lnSpc>
              <a:spcBef>
                <a:spcPts val="480"/>
              </a:spcBef>
              <a:spcAft>
                <a:spcPts val="0"/>
              </a:spcAft>
              <a:buClr>
                <a:schemeClr val="dk1"/>
              </a:buClr>
              <a:buSzPts val="1800"/>
              <a:buFont typeface="Noto Sans Symbols"/>
              <a:buChar char="●"/>
            </a:pPr>
            <a:r>
              <a:rPr b="1" i="0" lang="en-US" sz="2400" u="none" cap="none" strike="noStrike">
                <a:solidFill>
                  <a:schemeClr val="dk1"/>
                </a:solidFill>
                <a:latin typeface="Arial"/>
                <a:ea typeface="Arial"/>
                <a:cs typeface="Arial"/>
                <a:sym typeface="Arial"/>
              </a:rPr>
              <a:t>You will learn how to stay organized &amp; informed</a:t>
            </a:r>
            <a:endParaRPr b="0" i="0" sz="1400" u="none" cap="none" strike="noStrike">
              <a:solidFill>
                <a:srgbClr val="000000"/>
              </a:solidFill>
              <a:latin typeface="Arial"/>
              <a:ea typeface="Arial"/>
              <a:cs typeface="Arial"/>
              <a:sym typeface="Arial"/>
            </a:endParaRPr>
          </a:p>
          <a:p>
            <a:pPr indent="-342900" lvl="0" marL="342900" marR="0" rtl="0" algn="ctr">
              <a:lnSpc>
                <a:spcPct val="100000"/>
              </a:lnSpc>
              <a:spcBef>
                <a:spcPts val="560"/>
              </a:spcBef>
              <a:spcAft>
                <a:spcPts val="0"/>
              </a:spcAft>
              <a:buClr>
                <a:schemeClr val="dk1"/>
              </a:buClr>
              <a:buSzPts val="2100"/>
              <a:buFont typeface="Noto Sans Symbols"/>
              <a:buNone/>
            </a:pPr>
            <a:r>
              <a:rPr b="1" i="0" lang="en-US" sz="2800" u="none" cap="none" strike="noStrike">
                <a:solidFill>
                  <a:schemeClr val="dk1"/>
                </a:solidFill>
                <a:latin typeface="Arial"/>
                <a:ea typeface="Arial"/>
                <a:cs typeface="Arial"/>
                <a:sym typeface="Arial"/>
              </a:rPr>
              <a:t>AND</a:t>
            </a:r>
            <a:endParaRPr b="0" i="0" sz="1400" u="none" cap="none" strike="noStrike">
              <a:solidFill>
                <a:srgbClr val="000000"/>
              </a:solidFill>
              <a:latin typeface="Arial"/>
              <a:ea typeface="Arial"/>
              <a:cs typeface="Arial"/>
              <a:sym typeface="Arial"/>
            </a:endParaRPr>
          </a:p>
          <a:p>
            <a:pPr indent="-342900" lvl="0" marL="342900" marR="0" rtl="0" algn="l">
              <a:lnSpc>
                <a:spcPct val="100000"/>
              </a:lnSpc>
              <a:spcBef>
                <a:spcPts val="480"/>
              </a:spcBef>
              <a:spcAft>
                <a:spcPts val="0"/>
              </a:spcAft>
              <a:buClr>
                <a:schemeClr val="dk1"/>
              </a:buClr>
              <a:buSzPts val="1800"/>
              <a:buFont typeface="Noto Sans Symbols"/>
              <a:buChar char="●"/>
            </a:pPr>
            <a:r>
              <a:rPr b="1" i="0" lang="en-US" sz="2400" u="none" cap="none" strike="noStrike">
                <a:solidFill>
                  <a:schemeClr val="dk1"/>
                </a:solidFill>
                <a:latin typeface="Arial"/>
                <a:ea typeface="Arial"/>
                <a:cs typeface="Arial"/>
                <a:sym typeface="Arial"/>
              </a:rPr>
              <a:t>You will discover that you have LOTS of resources for information, i.e. university financial aid professionals, and on-line resources (too many to count!)</a:t>
            </a:r>
            <a:endParaRPr b="0" i="0" sz="1400" u="none" cap="none" strike="noStrike">
              <a:solidFill>
                <a:srgbClr val="000000"/>
              </a:solidFill>
              <a:latin typeface="Arial"/>
              <a:ea typeface="Arial"/>
              <a:cs typeface="Arial"/>
              <a:sym typeface="Arial"/>
            </a:endParaRPr>
          </a:p>
        </p:txBody>
      </p:sp>
      <p:pic>
        <p:nvPicPr>
          <p:cNvPr descr="j0237799[1]" id="142" name="Google Shape;142;p2"/>
          <p:cNvPicPr preferRelativeResize="0"/>
          <p:nvPr/>
        </p:nvPicPr>
        <p:blipFill rotWithShape="1">
          <a:blip r:embed="rId3">
            <a:alphaModFix/>
          </a:blip>
          <a:srcRect b="0" l="0" r="0" t="0"/>
          <a:stretch/>
        </p:blipFill>
        <p:spPr>
          <a:xfrm>
            <a:off x="6705600" y="0"/>
            <a:ext cx="2206625" cy="205740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20"/>
          <p:cNvSpPr/>
          <p:nvPr>
            <p:ph type="title"/>
          </p:nvPr>
        </p:nvSpPr>
        <p:spPr>
          <a:xfrm>
            <a:off x="762000" y="762000"/>
            <a:ext cx="7924800" cy="1143000"/>
          </a:xfrm>
          <a:prstGeom prst="roundRect">
            <a:avLst>
              <a:gd fmla="val 16667" name="adj"/>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dk2"/>
              </a:buClr>
              <a:buSzPts val="3200"/>
              <a:buFont typeface="Arial"/>
              <a:buNone/>
            </a:pPr>
            <a:r>
              <a:rPr b="1" i="0" lang="en-US" sz="3200" u="none">
                <a:solidFill>
                  <a:schemeClr val="dk2"/>
                </a:solidFill>
                <a:latin typeface="Arial"/>
                <a:ea typeface="Arial"/>
                <a:cs typeface="Arial"/>
                <a:sym typeface="Arial"/>
              </a:rPr>
              <a:t>Avoiding Common Mistakes and other “Perils and Pitfalls” of the process…</a:t>
            </a:r>
            <a:endParaRPr/>
          </a:p>
        </p:txBody>
      </p:sp>
      <p:sp>
        <p:nvSpPr>
          <p:cNvPr id="268" name="Google Shape;268;p20"/>
          <p:cNvSpPr txBox="1"/>
          <p:nvPr>
            <p:ph idx="1" type="body"/>
          </p:nvPr>
        </p:nvSpPr>
        <p:spPr>
          <a:xfrm>
            <a:off x="762000" y="2286000"/>
            <a:ext cx="8382000" cy="45720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1800"/>
              <a:buFont typeface="Noto Sans Symbols"/>
              <a:buChar char="●"/>
            </a:pPr>
            <a:r>
              <a:rPr b="0" i="0" lang="en-US" sz="2400" u="none">
                <a:solidFill>
                  <a:schemeClr val="dk1"/>
                </a:solidFill>
                <a:latin typeface="Arial"/>
                <a:ea typeface="Arial"/>
                <a:cs typeface="Arial"/>
                <a:sym typeface="Arial"/>
              </a:rPr>
              <a:t>“You” means the student going to college.</a:t>
            </a:r>
            <a:endParaRPr/>
          </a:p>
          <a:p>
            <a:pPr indent="-342900" lvl="0" marL="342900" rtl="0" algn="l">
              <a:lnSpc>
                <a:spcPct val="100000"/>
              </a:lnSpc>
              <a:spcBef>
                <a:spcPts val="180"/>
              </a:spcBef>
              <a:spcAft>
                <a:spcPts val="0"/>
              </a:spcAft>
              <a:buSzPts val="675"/>
              <a:buNone/>
            </a:pPr>
            <a:r>
              <a:t/>
            </a:r>
            <a:endParaRPr b="0" i="0" sz="900" u="none">
              <a:solidFill>
                <a:schemeClr val="dk1"/>
              </a:solidFill>
              <a:latin typeface="Arial"/>
              <a:ea typeface="Arial"/>
              <a:cs typeface="Arial"/>
              <a:sym typeface="Arial"/>
            </a:endParaRPr>
          </a:p>
          <a:p>
            <a:pPr indent="-342900" lvl="0" marL="342900" rtl="0" algn="l">
              <a:lnSpc>
                <a:spcPct val="100000"/>
              </a:lnSpc>
              <a:spcBef>
                <a:spcPts val="480"/>
              </a:spcBef>
              <a:spcAft>
                <a:spcPts val="0"/>
              </a:spcAft>
              <a:buClr>
                <a:schemeClr val="dk1"/>
              </a:buClr>
              <a:buSzPts val="1800"/>
              <a:buFont typeface="Noto Sans Symbols"/>
              <a:buChar char="●"/>
            </a:pPr>
            <a:r>
              <a:rPr b="0" i="0" lang="en-US" sz="2400" u="none">
                <a:solidFill>
                  <a:schemeClr val="dk1"/>
                </a:solidFill>
                <a:latin typeface="Arial"/>
                <a:ea typeface="Arial"/>
                <a:cs typeface="Arial"/>
                <a:sym typeface="Arial"/>
              </a:rPr>
              <a:t>Read the instruction to </a:t>
            </a:r>
            <a:r>
              <a:rPr b="0" i="0" lang="en-US" sz="2400" u="sng">
                <a:solidFill>
                  <a:schemeClr val="dk1"/>
                </a:solidFill>
                <a:latin typeface="Arial"/>
                <a:ea typeface="Arial"/>
                <a:cs typeface="Arial"/>
                <a:sym typeface="Arial"/>
              </a:rPr>
              <a:t>every</a:t>
            </a:r>
            <a:r>
              <a:rPr b="0" i="0" lang="en-US" sz="2400" u="none">
                <a:solidFill>
                  <a:schemeClr val="dk1"/>
                </a:solidFill>
                <a:latin typeface="Arial"/>
                <a:ea typeface="Arial"/>
                <a:cs typeface="Arial"/>
                <a:sym typeface="Arial"/>
              </a:rPr>
              <a:t> question </a:t>
            </a:r>
            <a:endParaRPr/>
          </a:p>
          <a:p>
            <a:pPr indent="-342900" lvl="0" marL="342900" rtl="0" algn="l">
              <a:lnSpc>
                <a:spcPct val="100000"/>
              </a:lnSpc>
              <a:spcBef>
                <a:spcPts val="480"/>
              </a:spcBef>
              <a:spcAft>
                <a:spcPts val="0"/>
              </a:spcAft>
              <a:buSzPts val="1800"/>
              <a:buNone/>
            </a:pPr>
            <a:r>
              <a:rPr b="0" i="0" lang="en-US" sz="2400" u="none">
                <a:solidFill>
                  <a:schemeClr val="dk1"/>
                </a:solidFill>
                <a:latin typeface="Arial"/>
                <a:ea typeface="Arial"/>
                <a:cs typeface="Arial"/>
                <a:sym typeface="Arial"/>
              </a:rPr>
              <a:t>	BEFORE you complete the question. </a:t>
            </a:r>
            <a:endParaRPr/>
          </a:p>
          <a:p>
            <a:pPr indent="-342900" lvl="0" marL="342900" rtl="0" algn="l">
              <a:lnSpc>
                <a:spcPct val="100000"/>
              </a:lnSpc>
              <a:spcBef>
                <a:spcPts val="480"/>
              </a:spcBef>
              <a:spcAft>
                <a:spcPts val="0"/>
              </a:spcAft>
              <a:buSzPts val="1800"/>
              <a:buNone/>
            </a:pPr>
            <a:r>
              <a:rPr b="0" i="0" lang="en-US" sz="2400" u="none">
                <a:solidFill>
                  <a:schemeClr val="dk1"/>
                </a:solidFill>
                <a:latin typeface="Arial"/>
                <a:ea typeface="Arial"/>
                <a:cs typeface="Arial"/>
                <a:sym typeface="Arial"/>
              </a:rPr>
              <a:t>	Questions are not always what they may</a:t>
            </a:r>
            <a:endParaRPr/>
          </a:p>
          <a:p>
            <a:pPr indent="-342900" lvl="0" marL="342900" rtl="0" algn="l">
              <a:lnSpc>
                <a:spcPct val="100000"/>
              </a:lnSpc>
              <a:spcBef>
                <a:spcPts val="480"/>
              </a:spcBef>
              <a:spcAft>
                <a:spcPts val="0"/>
              </a:spcAft>
              <a:buSzPts val="1800"/>
              <a:buNone/>
            </a:pPr>
            <a:r>
              <a:rPr b="0" i="0" lang="en-US" sz="2400" u="none">
                <a:solidFill>
                  <a:schemeClr val="dk1"/>
                </a:solidFill>
                <a:latin typeface="Arial"/>
                <a:ea typeface="Arial"/>
                <a:cs typeface="Arial"/>
                <a:sym typeface="Arial"/>
              </a:rPr>
              <a:t>	seem at first glance.</a:t>
            </a:r>
            <a:endParaRPr/>
          </a:p>
          <a:p>
            <a:pPr indent="-342900" lvl="0" marL="342900" rtl="0" algn="l">
              <a:lnSpc>
                <a:spcPct val="100000"/>
              </a:lnSpc>
              <a:spcBef>
                <a:spcPts val="180"/>
              </a:spcBef>
              <a:spcAft>
                <a:spcPts val="0"/>
              </a:spcAft>
              <a:buSzPts val="675"/>
              <a:buNone/>
            </a:pPr>
            <a:r>
              <a:t/>
            </a:r>
            <a:endParaRPr b="0" i="0" sz="900" u="none">
              <a:solidFill>
                <a:schemeClr val="dk1"/>
              </a:solidFill>
              <a:latin typeface="Arial"/>
              <a:ea typeface="Arial"/>
              <a:cs typeface="Arial"/>
              <a:sym typeface="Arial"/>
            </a:endParaRPr>
          </a:p>
          <a:p>
            <a:pPr indent="-342900" lvl="0" marL="342900" rtl="0" algn="l">
              <a:lnSpc>
                <a:spcPct val="100000"/>
              </a:lnSpc>
              <a:spcBef>
                <a:spcPts val="480"/>
              </a:spcBef>
              <a:spcAft>
                <a:spcPts val="0"/>
              </a:spcAft>
              <a:buClr>
                <a:schemeClr val="dk1"/>
              </a:buClr>
              <a:buSzPts val="1800"/>
              <a:buFont typeface="Noto Sans Symbols"/>
              <a:buChar char="●"/>
            </a:pPr>
            <a:r>
              <a:rPr b="0" i="0" lang="en-US" sz="2400" u="none">
                <a:solidFill>
                  <a:schemeClr val="dk1"/>
                </a:solidFill>
                <a:latin typeface="Arial"/>
                <a:ea typeface="Arial"/>
                <a:cs typeface="Arial"/>
                <a:sym typeface="Arial"/>
              </a:rPr>
              <a:t>“Zero” means zero  and “leave blank”  means leave blank.</a:t>
            </a:r>
            <a:endParaRPr/>
          </a:p>
          <a:p>
            <a:pPr indent="-342900" lvl="0" marL="342900" rtl="0" algn="l">
              <a:lnSpc>
                <a:spcPct val="100000"/>
              </a:lnSpc>
              <a:spcBef>
                <a:spcPts val="180"/>
              </a:spcBef>
              <a:spcAft>
                <a:spcPts val="0"/>
              </a:spcAft>
              <a:buSzPts val="675"/>
              <a:buNone/>
            </a:pPr>
            <a:r>
              <a:t/>
            </a:r>
            <a:endParaRPr b="0" i="0" sz="900" u="none">
              <a:solidFill>
                <a:schemeClr val="dk1"/>
              </a:solidFill>
              <a:latin typeface="Arial"/>
              <a:ea typeface="Arial"/>
              <a:cs typeface="Arial"/>
              <a:sym typeface="Arial"/>
            </a:endParaRPr>
          </a:p>
          <a:p>
            <a:pPr indent="-342900" lvl="0" marL="342900" rtl="0" algn="l">
              <a:lnSpc>
                <a:spcPct val="100000"/>
              </a:lnSpc>
              <a:spcBef>
                <a:spcPts val="480"/>
              </a:spcBef>
              <a:spcAft>
                <a:spcPts val="0"/>
              </a:spcAft>
              <a:buClr>
                <a:schemeClr val="dk1"/>
              </a:buClr>
              <a:buSzPts val="1800"/>
              <a:buFont typeface="Noto Sans Symbols"/>
              <a:buChar char="●"/>
            </a:pPr>
            <a:r>
              <a:rPr b="0" i="0" lang="en-US" sz="2400" u="none">
                <a:solidFill>
                  <a:schemeClr val="dk1"/>
                </a:solidFill>
                <a:latin typeface="Arial"/>
                <a:ea typeface="Arial"/>
                <a:cs typeface="Arial"/>
                <a:sym typeface="Arial"/>
              </a:rPr>
              <a:t>Don’t forget to “sign” (</a:t>
            </a:r>
            <a:r>
              <a:rPr b="0" i="1" lang="en-US" sz="2400" u="none">
                <a:solidFill>
                  <a:schemeClr val="dk1"/>
                </a:solidFill>
                <a:latin typeface="Arial"/>
                <a:ea typeface="Arial"/>
                <a:cs typeface="Arial"/>
                <a:sym typeface="Arial"/>
              </a:rPr>
              <a:t>student and at least </a:t>
            </a:r>
            <a:r>
              <a:rPr b="0" i="1" lang="en-US" sz="2400" u="sng">
                <a:solidFill>
                  <a:schemeClr val="dk1"/>
                </a:solidFill>
                <a:latin typeface="Arial"/>
                <a:ea typeface="Arial"/>
                <a:cs typeface="Arial"/>
                <a:sym typeface="Arial"/>
              </a:rPr>
              <a:t>one</a:t>
            </a:r>
            <a:r>
              <a:rPr b="0" i="1" lang="en-US" sz="2400" u="none">
                <a:solidFill>
                  <a:schemeClr val="dk1"/>
                </a:solidFill>
                <a:latin typeface="Arial"/>
                <a:ea typeface="Arial"/>
                <a:cs typeface="Arial"/>
                <a:sym typeface="Arial"/>
              </a:rPr>
              <a:t> parent</a:t>
            </a:r>
            <a:r>
              <a:rPr b="0" i="0" lang="en-US" sz="2400" u="none">
                <a:solidFill>
                  <a:schemeClr val="dk1"/>
                </a:solidFill>
                <a:latin typeface="Arial"/>
                <a:ea typeface="Arial"/>
                <a:cs typeface="Arial"/>
                <a:sym typeface="Arial"/>
              </a:rPr>
              <a:t>).  Lack of signatures (</a:t>
            </a:r>
            <a:r>
              <a:rPr b="1" i="0" lang="en-US" sz="2400" u="none">
                <a:solidFill>
                  <a:schemeClr val="dk1"/>
                </a:solidFill>
                <a:latin typeface="Arial"/>
                <a:ea typeface="Arial"/>
                <a:cs typeface="Arial"/>
                <a:sym typeface="Arial"/>
              </a:rPr>
              <a:t>FSA ID</a:t>
            </a:r>
            <a:r>
              <a:rPr b="0" i="0" lang="en-US" sz="2400" u="none">
                <a:solidFill>
                  <a:schemeClr val="dk1"/>
                </a:solidFill>
                <a:latin typeface="Arial"/>
                <a:ea typeface="Arial"/>
                <a:cs typeface="Arial"/>
                <a:sym typeface="Arial"/>
              </a:rPr>
              <a:t>) will delay processing unnecessarily!! </a:t>
            </a:r>
            <a:endParaRPr/>
          </a:p>
          <a:p>
            <a:pPr indent="-228600" lvl="0" marL="342900" rtl="0" algn="l">
              <a:lnSpc>
                <a:spcPct val="100000"/>
              </a:lnSpc>
              <a:spcBef>
                <a:spcPts val="480"/>
              </a:spcBef>
              <a:spcAft>
                <a:spcPts val="0"/>
              </a:spcAft>
              <a:buSzPts val="1800"/>
              <a:buNone/>
            </a:pPr>
            <a:r>
              <a:t/>
            </a:r>
            <a:endParaRPr b="0" i="0" sz="2400" u="none">
              <a:solidFill>
                <a:schemeClr val="dk1"/>
              </a:solidFill>
              <a:latin typeface="Arial"/>
              <a:ea typeface="Arial"/>
              <a:cs typeface="Arial"/>
              <a:sym typeface="Arial"/>
            </a:endParaRPr>
          </a:p>
        </p:txBody>
      </p:sp>
      <p:pic>
        <p:nvPicPr>
          <p:cNvPr descr="BD07304_[1]" id="269" name="Google Shape;269;p20"/>
          <p:cNvPicPr preferRelativeResize="0"/>
          <p:nvPr>
            <p:ph idx="1" type="body"/>
          </p:nvPr>
        </p:nvPicPr>
        <p:blipFill rotWithShape="1">
          <a:blip r:embed="rId3">
            <a:alphaModFix/>
          </a:blip>
          <a:srcRect b="0" l="0" r="0" t="0"/>
          <a:stretch/>
        </p:blipFill>
        <p:spPr>
          <a:xfrm>
            <a:off x="6781800" y="2209800"/>
            <a:ext cx="2362200" cy="259080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sp>
        <p:nvSpPr>
          <p:cNvPr id="274" name="Google Shape;274;p21"/>
          <p:cNvSpPr/>
          <p:nvPr>
            <p:ph type="title"/>
          </p:nvPr>
        </p:nvSpPr>
        <p:spPr>
          <a:xfrm>
            <a:off x="762000" y="762000"/>
            <a:ext cx="7924800" cy="990600"/>
          </a:xfrm>
          <a:prstGeom prst="roundRect">
            <a:avLst>
              <a:gd fmla="val 16667" name="adj"/>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dk2"/>
              </a:buClr>
              <a:buSzPts val="3600"/>
              <a:buFont typeface="Arial"/>
              <a:buNone/>
            </a:pPr>
            <a:r>
              <a:rPr b="1" i="0" lang="en-US" sz="3600" u="none">
                <a:solidFill>
                  <a:schemeClr val="dk2"/>
                </a:solidFill>
                <a:latin typeface="Arial"/>
                <a:ea typeface="Arial"/>
                <a:cs typeface="Arial"/>
                <a:sym typeface="Arial"/>
              </a:rPr>
              <a:t>FAFSA definition of “PARENT”</a:t>
            </a:r>
            <a:endParaRPr/>
          </a:p>
        </p:txBody>
      </p:sp>
      <p:sp>
        <p:nvSpPr>
          <p:cNvPr id="275" name="Google Shape;275;p21"/>
          <p:cNvSpPr txBox="1"/>
          <p:nvPr>
            <p:ph idx="1" type="body"/>
          </p:nvPr>
        </p:nvSpPr>
        <p:spPr>
          <a:xfrm>
            <a:off x="762000" y="2286000"/>
            <a:ext cx="6096000" cy="45720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1800"/>
              <a:buFont typeface="Noto Sans Symbols"/>
              <a:buChar char="●"/>
            </a:pPr>
            <a:r>
              <a:rPr b="0" i="0" lang="en-US" sz="2400" u="none">
                <a:solidFill>
                  <a:srgbClr val="FF0066"/>
                </a:solidFill>
                <a:latin typeface="Arial"/>
                <a:ea typeface="Arial"/>
                <a:cs typeface="Arial"/>
                <a:sym typeface="Arial"/>
              </a:rPr>
              <a:t>No divorce?  </a:t>
            </a:r>
            <a:r>
              <a:rPr b="0" i="0" lang="en-US" sz="2400" u="none">
                <a:solidFill>
                  <a:srgbClr val="333399"/>
                </a:solidFill>
                <a:latin typeface="Arial"/>
                <a:ea typeface="Arial"/>
                <a:cs typeface="Arial"/>
                <a:sym typeface="Arial"/>
              </a:rPr>
              <a:t> </a:t>
            </a:r>
            <a:endParaRPr/>
          </a:p>
          <a:p>
            <a:pPr indent="-285750" lvl="1" marL="742950" rtl="0" algn="l">
              <a:lnSpc>
                <a:spcPct val="100000"/>
              </a:lnSpc>
              <a:spcBef>
                <a:spcPts val="440"/>
              </a:spcBef>
              <a:spcAft>
                <a:spcPts val="0"/>
              </a:spcAft>
              <a:buClr>
                <a:schemeClr val="dk1"/>
              </a:buClr>
              <a:buSzPts val="1650"/>
              <a:buFont typeface="Arial"/>
              <a:buChar char="–"/>
            </a:pPr>
            <a:r>
              <a:rPr b="1" i="0" lang="en-US" sz="2200" u="none">
                <a:solidFill>
                  <a:schemeClr val="dk1"/>
                </a:solidFill>
                <a:latin typeface="Arial"/>
                <a:ea typeface="Arial"/>
                <a:cs typeface="Arial"/>
                <a:sym typeface="Arial"/>
              </a:rPr>
              <a:t>parent  =  parent (s)  of the student</a:t>
            </a:r>
            <a:endParaRPr/>
          </a:p>
          <a:p>
            <a:pPr indent="-342900" lvl="0" marL="342900" rtl="0" algn="l">
              <a:lnSpc>
                <a:spcPct val="100000"/>
              </a:lnSpc>
              <a:spcBef>
                <a:spcPts val="480"/>
              </a:spcBef>
              <a:spcAft>
                <a:spcPts val="0"/>
              </a:spcAft>
              <a:buClr>
                <a:schemeClr val="dk1"/>
              </a:buClr>
              <a:buSzPts val="1800"/>
              <a:buFont typeface="Noto Sans Symbols"/>
              <a:buChar char="●"/>
            </a:pPr>
            <a:r>
              <a:rPr b="0" i="0" lang="en-US" sz="2400" u="none">
                <a:solidFill>
                  <a:srgbClr val="FF0066"/>
                </a:solidFill>
                <a:latin typeface="Arial"/>
                <a:ea typeface="Arial"/>
                <a:cs typeface="Arial"/>
                <a:sym typeface="Arial"/>
              </a:rPr>
              <a:t>Divorced??     </a:t>
            </a:r>
            <a:endParaRPr/>
          </a:p>
          <a:p>
            <a:pPr indent="-285750" lvl="1" marL="742950" rtl="0" algn="l">
              <a:lnSpc>
                <a:spcPct val="100000"/>
              </a:lnSpc>
              <a:spcBef>
                <a:spcPts val="440"/>
              </a:spcBef>
              <a:spcAft>
                <a:spcPts val="0"/>
              </a:spcAft>
              <a:buClr>
                <a:schemeClr val="dk1"/>
              </a:buClr>
              <a:buSzPts val="1650"/>
              <a:buFont typeface="Arial"/>
              <a:buChar char="–"/>
            </a:pPr>
            <a:r>
              <a:rPr b="1" i="0" lang="en-US" sz="2200" u="none">
                <a:solidFill>
                  <a:schemeClr val="dk1"/>
                </a:solidFill>
                <a:latin typeface="Arial"/>
                <a:ea typeface="Arial"/>
                <a:cs typeface="Arial"/>
                <a:sym typeface="Arial"/>
              </a:rPr>
              <a:t>parent  =  parent the student lives with the </a:t>
            </a:r>
            <a:r>
              <a:rPr b="1" i="0" lang="en-US" sz="2200" u="sng">
                <a:solidFill>
                  <a:schemeClr val="dk1"/>
                </a:solidFill>
                <a:latin typeface="Arial"/>
                <a:ea typeface="Arial"/>
                <a:cs typeface="Arial"/>
                <a:sym typeface="Arial"/>
              </a:rPr>
              <a:t>majority</a:t>
            </a:r>
            <a:r>
              <a:rPr b="1" i="0" lang="en-US" sz="2200" u="none">
                <a:solidFill>
                  <a:schemeClr val="dk1"/>
                </a:solidFill>
                <a:latin typeface="Arial"/>
                <a:ea typeface="Arial"/>
                <a:cs typeface="Arial"/>
                <a:sym typeface="Arial"/>
              </a:rPr>
              <a:t> (6 months and 1 day) of the calendar year prior to completing the form </a:t>
            </a:r>
            <a:r>
              <a:rPr b="0" i="0" lang="en-US" sz="2200" u="none">
                <a:solidFill>
                  <a:srgbClr val="FF0066"/>
                </a:solidFill>
                <a:latin typeface="Arial"/>
                <a:ea typeface="Arial"/>
                <a:cs typeface="Arial"/>
                <a:sym typeface="Arial"/>
              </a:rPr>
              <a:t>AND </a:t>
            </a:r>
            <a:r>
              <a:rPr b="1" i="0" lang="en-US" sz="2200" u="none">
                <a:solidFill>
                  <a:schemeClr val="dk1"/>
                </a:solidFill>
                <a:latin typeface="Arial"/>
                <a:ea typeface="Arial"/>
                <a:cs typeface="Arial"/>
                <a:sym typeface="Arial"/>
              </a:rPr>
              <a:t>THAT parent’s spouse IF the primary custodial parent has remarried</a:t>
            </a:r>
            <a:r>
              <a:rPr b="0" i="0" lang="en-US" sz="2000" u="none">
                <a:solidFill>
                  <a:schemeClr val="dk1"/>
                </a:solidFill>
                <a:latin typeface="Arial"/>
                <a:ea typeface="Arial"/>
                <a:cs typeface="Arial"/>
                <a:sym typeface="Arial"/>
              </a:rPr>
              <a:t>. (Income/Assets of both!)</a:t>
            </a:r>
            <a:endParaRPr/>
          </a:p>
          <a:p>
            <a:pPr indent="-342900" lvl="0" marL="342900" rtl="0" algn="l">
              <a:lnSpc>
                <a:spcPct val="100000"/>
              </a:lnSpc>
              <a:spcBef>
                <a:spcPts val="480"/>
              </a:spcBef>
              <a:spcAft>
                <a:spcPts val="0"/>
              </a:spcAft>
              <a:buSzPts val="1800"/>
              <a:buNone/>
            </a:pPr>
            <a:r>
              <a:rPr b="0" i="0" lang="en-US" sz="2400" u="none">
                <a:solidFill>
                  <a:srgbClr val="FF0066"/>
                </a:solidFill>
                <a:latin typeface="Arial"/>
                <a:ea typeface="Arial"/>
                <a:cs typeface="Arial"/>
                <a:sym typeface="Arial"/>
              </a:rPr>
              <a:t>Forget…</a:t>
            </a:r>
            <a:r>
              <a:rPr b="0" i="0" lang="en-US" sz="2000" u="none">
                <a:solidFill>
                  <a:schemeClr val="dk1"/>
                </a:solidFill>
                <a:latin typeface="Arial"/>
                <a:ea typeface="Arial"/>
                <a:cs typeface="Arial"/>
                <a:sym typeface="Arial"/>
              </a:rPr>
              <a:t>	1) who claims child on a tax return</a:t>
            </a:r>
            <a:endParaRPr/>
          </a:p>
          <a:p>
            <a:pPr indent="-342900" lvl="0" marL="342900" rtl="0" algn="l">
              <a:lnSpc>
                <a:spcPct val="100000"/>
              </a:lnSpc>
              <a:spcBef>
                <a:spcPts val="400"/>
              </a:spcBef>
              <a:spcAft>
                <a:spcPts val="0"/>
              </a:spcAft>
              <a:buSzPts val="1500"/>
              <a:buNone/>
            </a:pPr>
            <a:r>
              <a:rPr b="0" i="0" lang="en-US" sz="2000" u="none">
                <a:solidFill>
                  <a:schemeClr val="dk1"/>
                </a:solidFill>
                <a:latin typeface="Arial"/>
                <a:ea typeface="Arial"/>
                <a:cs typeface="Arial"/>
                <a:sym typeface="Arial"/>
              </a:rPr>
              <a:t>			2) what divorce papers say</a:t>
            </a:r>
            <a:endParaRPr/>
          </a:p>
          <a:p>
            <a:pPr indent="-342900" lvl="0" marL="342900" rtl="0" algn="l">
              <a:lnSpc>
                <a:spcPct val="100000"/>
              </a:lnSpc>
              <a:spcBef>
                <a:spcPts val="400"/>
              </a:spcBef>
              <a:spcAft>
                <a:spcPts val="0"/>
              </a:spcAft>
              <a:buSzPts val="1500"/>
              <a:buNone/>
            </a:pPr>
            <a:r>
              <a:rPr b="0" i="0" lang="en-US" sz="2000" u="none">
                <a:solidFill>
                  <a:schemeClr val="dk1"/>
                </a:solidFill>
                <a:latin typeface="Arial"/>
                <a:ea typeface="Arial"/>
                <a:cs typeface="Arial"/>
                <a:sym typeface="Arial"/>
              </a:rPr>
              <a:t>			3) what pre-nup agreement says</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sp>
        <p:nvSpPr>
          <p:cNvPr id="280" name="Google Shape;280;p22"/>
          <p:cNvSpPr/>
          <p:nvPr>
            <p:ph type="title"/>
          </p:nvPr>
        </p:nvSpPr>
        <p:spPr>
          <a:xfrm>
            <a:off x="762000" y="762000"/>
            <a:ext cx="7924800" cy="1143000"/>
          </a:xfrm>
          <a:prstGeom prst="roundRect">
            <a:avLst>
              <a:gd fmla="val 16667" name="adj"/>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dk2"/>
              </a:buClr>
              <a:buSzPts val="3200"/>
              <a:buFont typeface="Arial"/>
              <a:buNone/>
            </a:pPr>
            <a:r>
              <a:rPr b="1" i="0" lang="en-US" sz="3200" u="none">
                <a:solidFill>
                  <a:schemeClr val="dk2"/>
                </a:solidFill>
                <a:latin typeface="Arial"/>
                <a:ea typeface="Arial"/>
                <a:cs typeface="Arial"/>
                <a:sym typeface="Arial"/>
              </a:rPr>
              <a:t>My situation doesn’t “fit”?                  What do I do?</a:t>
            </a:r>
            <a:endParaRPr/>
          </a:p>
        </p:txBody>
      </p:sp>
      <p:sp>
        <p:nvSpPr>
          <p:cNvPr id="281" name="Google Shape;281;p22"/>
          <p:cNvSpPr txBox="1"/>
          <p:nvPr>
            <p:ph idx="1" type="body"/>
          </p:nvPr>
        </p:nvSpPr>
        <p:spPr>
          <a:xfrm>
            <a:off x="762000" y="2362200"/>
            <a:ext cx="8382000" cy="4495800"/>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SzPts val="1500"/>
              <a:buNone/>
            </a:pPr>
            <a:r>
              <a:rPr b="1" i="0" lang="en-US" sz="2000" u="none">
                <a:solidFill>
                  <a:schemeClr val="dk1"/>
                </a:solidFill>
                <a:latin typeface="Arial"/>
                <a:ea typeface="Arial"/>
                <a:cs typeface="Arial"/>
                <a:sym typeface="Arial"/>
              </a:rPr>
              <a:t>What are </a:t>
            </a:r>
            <a:r>
              <a:rPr b="1" i="0" lang="en-US" sz="2300" u="none">
                <a:solidFill>
                  <a:srgbClr val="FF0066"/>
                </a:solidFill>
                <a:latin typeface="Arial"/>
                <a:ea typeface="Arial"/>
                <a:cs typeface="Arial"/>
                <a:sym typeface="Arial"/>
              </a:rPr>
              <a:t>SPECIAL CIRCUMSTANCES</a:t>
            </a:r>
            <a:r>
              <a:rPr b="1" i="0" lang="en-US" sz="2000" u="none">
                <a:solidFill>
                  <a:srgbClr val="FF0066"/>
                </a:solidFill>
                <a:latin typeface="Arial"/>
                <a:ea typeface="Arial"/>
                <a:cs typeface="Arial"/>
                <a:sym typeface="Arial"/>
              </a:rPr>
              <a:t>***</a:t>
            </a:r>
            <a:r>
              <a:rPr b="1" i="0" lang="en-US" sz="2000" u="none">
                <a:solidFill>
                  <a:schemeClr val="dk1"/>
                </a:solidFill>
                <a:latin typeface="Arial"/>
                <a:ea typeface="Arial"/>
                <a:cs typeface="Arial"/>
                <a:sym typeface="Arial"/>
              </a:rPr>
              <a:t>?  </a:t>
            </a:r>
            <a:endParaRPr/>
          </a:p>
          <a:p>
            <a:pPr indent="-342900" lvl="0" marL="342900" rtl="0" algn="l">
              <a:lnSpc>
                <a:spcPct val="90000"/>
              </a:lnSpc>
              <a:spcBef>
                <a:spcPts val="400"/>
              </a:spcBef>
              <a:spcAft>
                <a:spcPts val="0"/>
              </a:spcAft>
              <a:buClr>
                <a:schemeClr val="dk1"/>
              </a:buClr>
              <a:buSzPts val="1500"/>
              <a:buFont typeface="Noto Sans Symbols"/>
              <a:buChar char="●"/>
            </a:pPr>
            <a:r>
              <a:rPr b="1" i="0" lang="en-US" sz="2000" u="none">
                <a:solidFill>
                  <a:schemeClr val="dk1"/>
                </a:solidFill>
                <a:latin typeface="Arial"/>
                <a:ea typeface="Arial"/>
                <a:cs typeface="Arial"/>
                <a:sym typeface="Arial"/>
              </a:rPr>
              <a:t>Death or divorce/separation </a:t>
            </a:r>
            <a:endParaRPr/>
          </a:p>
          <a:p>
            <a:pPr indent="-342900" lvl="0" marL="342900" rtl="0" algn="l">
              <a:lnSpc>
                <a:spcPct val="90000"/>
              </a:lnSpc>
              <a:spcBef>
                <a:spcPts val="400"/>
              </a:spcBef>
              <a:spcAft>
                <a:spcPts val="0"/>
              </a:spcAft>
              <a:buClr>
                <a:schemeClr val="dk1"/>
              </a:buClr>
              <a:buSzPts val="1500"/>
              <a:buFont typeface="Noto Sans Symbols"/>
              <a:buChar char="●"/>
            </a:pPr>
            <a:r>
              <a:rPr b="1" i="0" lang="en-US" sz="2000" u="none">
                <a:solidFill>
                  <a:schemeClr val="dk1"/>
                </a:solidFill>
                <a:latin typeface="Arial"/>
                <a:ea typeface="Arial"/>
                <a:cs typeface="Arial"/>
                <a:sym typeface="Arial"/>
              </a:rPr>
              <a:t>Loss of job or significant benefits</a:t>
            </a:r>
            <a:endParaRPr/>
          </a:p>
          <a:p>
            <a:pPr indent="-342900" lvl="0" marL="342900" rtl="0" algn="l">
              <a:lnSpc>
                <a:spcPct val="90000"/>
              </a:lnSpc>
              <a:spcBef>
                <a:spcPts val="400"/>
              </a:spcBef>
              <a:spcAft>
                <a:spcPts val="0"/>
              </a:spcAft>
              <a:buClr>
                <a:schemeClr val="dk1"/>
              </a:buClr>
              <a:buSzPts val="1500"/>
              <a:buFont typeface="Noto Sans Symbols"/>
              <a:buChar char="●"/>
            </a:pPr>
            <a:r>
              <a:rPr b="1" i="0" lang="en-US" sz="2000" u="none">
                <a:solidFill>
                  <a:schemeClr val="dk1"/>
                </a:solidFill>
                <a:latin typeface="Arial"/>
                <a:ea typeface="Arial"/>
                <a:cs typeface="Arial"/>
                <a:sym typeface="Arial"/>
              </a:rPr>
              <a:t>Big medical expenses not covered by insurance</a:t>
            </a:r>
            <a:endParaRPr/>
          </a:p>
          <a:p>
            <a:pPr indent="-304800" lvl="0" marL="342900" rtl="0" algn="l">
              <a:lnSpc>
                <a:spcPct val="90000"/>
              </a:lnSpc>
              <a:spcBef>
                <a:spcPts val="160"/>
              </a:spcBef>
              <a:spcAft>
                <a:spcPts val="0"/>
              </a:spcAft>
              <a:buClr>
                <a:schemeClr val="dk1"/>
              </a:buClr>
              <a:buSzPts val="600"/>
              <a:buFont typeface="Noto Sans Symbols"/>
              <a:buNone/>
            </a:pPr>
            <a:r>
              <a:t/>
            </a:r>
            <a:endParaRPr b="1" i="0" sz="800" u="none">
              <a:solidFill>
                <a:schemeClr val="dk1"/>
              </a:solidFill>
              <a:latin typeface="Arial"/>
              <a:ea typeface="Arial"/>
              <a:cs typeface="Arial"/>
              <a:sym typeface="Arial"/>
            </a:endParaRPr>
          </a:p>
          <a:p>
            <a:pPr indent="-342900" lvl="0" marL="342900" rtl="0" algn="l">
              <a:lnSpc>
                <a:spcPct val="90000"/>
              </a:lnSpc>
              <a:spcBef>
                <a:spcPts val="640"/>
              </a:spcBef>
              <a:spcAft>
                <a:spcPts val="0"/>
              </a:spcAft>
              <a:buSzPts val="2100"/>
              <a:buNone/>
            </a:pPr>
            <a:r>
              <a:rPr b="1" i="0" lang="en-US" sz="2800" u="none">
                <a:solidFill>
                  <a:srgbClr val="FF0066"/>
                </a:solidFill>
                <a:latin typeface="Arial"/>
                <a:ea typeface="Arial"/>
                <a:cs typeface="Arial"/>
                <a:sym typeface="Arial"/>
              </a:rPr>
              <a:t>NOTE:</a:t>
            </a:r>
            <a:r>
              <a:rPr b="1" i="0" lang="en-US" sz="2000" u="none">
                <a:solidFill>
                  <a:schemeClr val="dk1"/>
                </a:solidFill>
                <a:latin typeface="Arial"/>
                <a:ea typeface="Arial"/>
                <a:cs typeface="Arial"/>
                <a:sym typeface="Arial"/>
              </a:rPr>
              <a:t>  </a:t>
            </a:r>
            <a:r>
              <a:rPr b="1" i="1" lang="en-US" sz="2200" u="none">
                <a:solidFill>
                  <a:schemeClr val="dk1"/>
                </a:solidFill>
                <a:latin typeface="Arial"/>
                <a:ea typeface="Arial"/>
                <a:cs typeface="Arial"/>
                <a:sym typeface="Arial"/>
              </a:rPr>
              <a:t>“I haven’t saved enough money to pay for college”      	      is </a:t>
            </a:r>
            <a:r>
              <a:rPr b="1" i="1" lang="en-US" sz="2200" u="sng">
                <a:solidFill>
                  <a:schemeClr val="dk1"/>
                </a:solidFill>
                <a:latin typeface="Arial"/>
                <a:ea typeface="Arial"/>
                <a:cs typeface="Arial"/>
                <a:sym typeface="Arial"/>
              </a:rPr>
              <a:t>not </a:t>
            </a:r>
            <a:r>
              <a:rPr b="1" i="1" lang="en-US" sz="2200" u="none">
                <a:solidFill>
                  <a:schemeClr val="dk1"/>
                </a:solidFill>
                <a:latin typeface="Arial"/>
                <a:ea typeface="Arial"/>
                <a:cs typeface="Arial"/>
                <a:sym typeface="Arial"/>
              </a:rPr>
              <a:t>considered a ‘special circumstance’ </a:t>
            </a:r>
            <a:r>
              <a:rPr b="1" i="0" lang="en-US" sz="2200" u="none">
                <a:solidFill>
                  <a:schemeClr val="dk1"/>
                </a:solidFill>
                <a:latin typeface="Arial"/>
                <a:ea typeface="Arial"/>
                <a:cs typeface="Arial"/>
                <a:sym typeface="Arial"/>
              </a:rPr>
              <a:t>!!  </a:t>
            </a:r>
            <a:r>
              <a:rPr b="1" i="0" lang="en-US" sz="3200" u="none">
                <a:solidFill>
                  <a:schemeClr val="dk1"/>
                </a:solidFill>
                <a:latin typeface="Arial"/>
                <a:ea typeface="Arial"/>
                <a:cs typeface="Arial"/>
                <a:sym typeface="Arial"/>
              </a:rPr>
              <a:t>☺</a:t>
            </a:r>
            <a:endParaRPr b="1" i="0" sz="3200" u="none">
              <a:solidFill>
                <a:schemeClr val="dk1"/>
              </a:solidFill>
              <a:latin typeface="Arial"/>
              <a:ea typeface="Arial"/>
              <a:cs typeface="Arial"/>
              <a:sym typeface="Arial"/>
            </a:endParaRPr>
          </a:p>
          <a:p>
            <a:pPr indent="-342900" lvl="0" marL="342900" rtl="0" algn="l">
              <a:lnSpc>
                <a:spcPct val="90000"/>
              </a:lnSpc>
              <a:spcBef>
                <a:spcPts val="240"/>
              </a:spcBef>
              <a:spcAft>
                <a:spcPts val="0"/>
              </a:spcAft>
              <a:buSzPts val="900"/>
              <a:buNone/>
            </a:pPr>
            <a:r>
              <a:t/>
            </a:r>
            <a:endParaRPr b="1" i="0" sz="1200" u="none">
              <a:solidFill>
                <a:schemeClr val="dk1"/>
              </a:solidFill>
              <a:latin typeface="Arial"/>
              <a:ea typeface="Arial"/>
              <a:cs typeface="Arial"/>
              <a:sym typeface="Arial"/>
            </a:endParaRPr>
          </a:p>
          <a:p>
            <a:pPr indent="-342900" lvl="0" marL="342900" rtl="0" algn="l">
              <a:lnSpc>
                <a:spcPct val="90000"/>
              </a:lnSpc>
              <a:spcBef>
                <a:spcPts val="400"/>
              </a:spcBef>
              <a:spcAft>
                <a:spcPts val="0"/>
              </a:spcAft>
              <a:buSzPts val="1500"/>
              <a:buNone/>
            </a:pPr>
            <a:r>
              <a:rPr b="1" i="0" lang="en-US" sz="2000" u="none">
                <a:solidFill>
                  <a:schemeClr val="dk1"/>
                </a:solidFill>
                <a:latin typeface="Arial"/>
                <a:ea typeface="Arial"/>
                <a:cs typeface="Arial"/>
                <a:sym typeface="Arial"/>
              </a:rPr>
              <a:t>    “PROFESSIONAL JUDGEMENT” exception by a financial aid administrator at the college/university requires                              1) a written letter explaining special circumstance AND                  2) additional written documentation</a:t>
            </a:r>
            <a:endParaRPr/>
          </a:p>
          <a:p>
            <a:pPr indent="-342900" lvl="0" marL="342900" rtl="0" algn="l">
              <a:lnSpc>
                <a:spcPct val="90000"/>
              </a:lnSpc>
              <a:spcBef>
                <a:spcPts val="400"/>
              </a:spcBef>
              <a:spcAft>
                <a:spcPts val="0"/>
              </a:spcAft>
              <a:buSzPts val="1500"/>
              <a:buNone/>
            </a:pPr>
            <a:r>
              <a:rPr b="1" i="0" lang="en-US" sz="2000" u="none">
                <a:solidFill>
                  <a:schemeClr val="dk1"/>
                </a:solidFill>
                <a:latin typeface="Arial"/>
                <a:ea typeface="Arial"/>
                <a:cs typeface="Arial"/>
                <a:sym typeface="Arial"/>
              </a:rPr>
              <a:t>             </a:t>
            </a:r>
            <a:r>
              <a:rPr b="1" i="0" lang="en-US" sz="2000" u="none">
                <a:solidFill>
                  <a:srgbClr val="FF0066"/>
                </a:solidFill>
                <a:latin typeface="Arial"/>
                <a:ea typeface="Arial"/>
                <a:cs typeface="Arial"/>
                <a:sym typeface="Arial"/>
              </a:rPr>
              <a:t> ***</a:t>
            </a:r>
            <a:r>
              <a:rPr b="1" i="0" lang="en-US" sz="2000" u="sng">
                <a:solidFill>
                  <a:srgbClr val="FF0066"/>
                </a:solidFill>
                <a:latin typeface="Arial"/>
                <a:ea typeface="Arial"/>
                <a:cs typeface="Arial"/>
                <a:sym typeface="Arial"/>
              </a:rPr>
              <a:t>May or may not</a:t>
            </a:r>
            <a:r>
              <a:rPr b="1" i="0" lang="en-US" sz="2000" u="sng">
                <a:solidFill>
                  <a:schemeClr val="dk1"/>
                </a:solidFill>
                <a:latin typeface="Arial"/>
                <a:ea typeface="Arial"/>
                <a:cs typeface="Arial"/>
                <a:sym typeface="Arial"/>
              </a:rPr>
              <a:t> increase amount of award</a:t>
            </a:r>
            <a:r>
              <a:rPr b="0" i="0" lang="en-US" sz="2000" u="none">
                <a:solidFill>
                  <a:schemeClr val="dk1"/>
                </a:solidFill>
                <a:latin typeface="Arial"/>
                <a:ea typeface="Arial"/>
                <a:cs typeface="Arial"/>
                <a:sym typeface="Arial"/>
              </a:rPr>
              <a:t>.</a:t>
            </a:r>
            <a:endParaRPr/>
          </a:p>
        </p:txBody>
      </p:sp>
      <p:pic>
        <p:nvPicPr>
          <p:cNvPr descr="j0090558[1]" id="282" name="Google Shape;282;p22"/>
          <p:cNvPicPr preferRelativeResize="0"/>
          <p:nvPr>
            <p:ph idx="1" type="body"/>
          </p:nvPr>
        </p:nvPicPr>
        <p:blipFill rotWithShape="1">
          <a:blip r:embed="rId3">
            <a:alphaModFix/>
          </a:blip>
          <a:srcRect b="0" l="0" r="0" t="0"/>
          <a:stretch/>
        </p:blipFill>
        <p:spPr>
          <a:xfrm>
            <a:off x="6400800" y="304800"/>
            <a:ext cx="2743200" cy="259080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p23"/>
          <p:cNvSpPr/>
          <p:nvPr>
            <p:ph type="title"/>
          </p:nvPr>
        </p:nvSpPr>
        <p:spPr>
          <a:xfrm>
            <a:off x="762000" y="762000"/>
            <a:ext cx="7924800" cy="1143000"/>
          </a:xfrm>
          <a:prstGeom prst="roundRect">
            <a:avLst>
              <a:gd fmla="val 16667" name="adj"/>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dk2"/>
              </a:buClr>
              <a:buSzPts val="2800"/>
              <a:buFont typeface="Arial"/>
              <a:buNone/>
            </a:pPr>
            <a:r>
              <a:rPr b="1" i="0" lang="en-US" sz="2800" u="none">
                <a:solidFill>
                  <a:schemeClr val="dk2"/>
                </a:solidFill>
                <a:latin typeface="Arial"/>
                <a:ea typeface="Arial"/>
                <a:cs typeface="Arial"/>
                <a:sym typeface="Arial"/>
              </a:rPr>
              <a:t>Can I make myself “independent” and avoid using my parent’s financial info??</a:t>
            </a:r>
            <a:endParaRPr/>
          </a:p>
        </p:txBody>
      </p:sp>
      <p:pic>
        <p:nvPicPr>
          <p:cNvPr descr="j0128350[1]" id="288" name="Google Shape;288;p23"/>
          <p:cNvPicPr preferRelativeResize="0"/>
          <p:nvPr>
            <p:ph idx="1" type="body"/>
          </p:nvPr>
        </p:nvPicPr>
        <p:blipFill rotWithShape="1">
          <a:blip r:embed="rId3">
            <a:alphaModFix/>
          </a:blip>
          <a:srcRect b="0" l="0" r="0" t="0"/>
          <a:stretch/>
        </p:blipFill>
        <p:spPr>
          <a:xfrm>
            <a:off x="6019800" y="2514600"/>
            <a:ext cx="2743200" cy="3733800"/>
          </a:xfrm>
          <a:prstGeom prst="rect">
            <a:avLst/>
          </a:prstGeom>
          <a:noFill/>
          <a:ln>
            <a:noFill/>
          </a:ln>
        </p:spPr>
      </p:pic>
      <p:sp>
        <p:nvSpPr>
          <p:cNvPr id="289" name="Google Shape;289;p23"/>
          <p:cNvSpPr txBox="1"/>
          <p:nvPr/>
        </p:nvSpPr>
        <p:spPr>
          <a:xfrm>
            <a:off x="762000" y="3160712"/>
            <a:ext cx="35052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chemeClr val="dk1"/>
              </a:solidFill>
              <a:latin typeface="Arial"/>
              <a:ea typeface="Arial"/>
              <a:cs typeface="Arial"/>
              <a:sym typeface="Arial"/>
            </a:endParaRPr>
          </a:p>
        </p:txBody>
      </p:sp>
      <p:sp>
        <p:nvSpPr>
          <p:cNvPr id="290" name="Google Shape;290;p23"/>
          <p:cNvSpPr txBox="1"/>
          <p:nvPr/>
        </p:nvSpPr>
        <p:spPr>
          <a:xfrm>
            <a:off x="838200" y="2362200"/>
            <a:ext cx="5257800" cy="4457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2600"/>
              <a:buFont typeface="Arial"/>
              <a:buNone/>
            </a:pPr>
            <a:r>
              <a:rPr b="0" i="0" lang="en-US" sz="2600" u="none" cap="none" strike="noStrike">
                <a:solidFill>
                  <a:schemeClr val="dk1"/>
                </a:solidFill>
                <a:latin typeface="Arial"/>
                <a:ea typeface="Arial"/>
                <a:cs typeface="Arial"/>
                <a:sym typeface="Arial"/>
              </a:rPr>
              <a:t>Nearly all undergraduate students under age 25 will be considered “dependent” and thus, </a:t>
            </a:r>
            <a:r>
              <a:rPr b="1" i="0" lang="en-US" sz="2600" u="sng" cap="none" strike="noStrike">
                <a:solidFill>
                  <a:schemeClr val="dk1"/>
                </a:solidFill>
                <a:latin typeface="Arial"/>
                <a:ea typeface="Arial"/>
                <a:cs typeface="Arial"/>
                <a:sym typeface="Arial"/>
              </a:rPr>
              <a:t>BY LAW</a:t>
            </a:r>
            <a:r>
              <a:rPr b="0" i="0" lang="en-US" sz="2600" u="none" cap="none" strike="noStrike">
                <a:solidFill>
                  <a:schemeClr val="dk1"/>
                </a:solidFill>
                <a:latin typeface="Arial"/>
                <a:ea typeface="Arial"/>
                <a:cs typeface="Arial"/>
                <a:sym typeface="Arial"/>
              </a:rPr>
              <a:t>, parent income (**</a:t>
            </a:r>
            <a:r>
              <a:rPr b="0" i="1" lang="en-US" sz="2600" u="none" cap="none" strike="noStrike">
                <a:solidFill>
                  <a:schemeClr val="dk1"/>
                </a:solidFill>
                <a:latin typeface="Arial"/>
                <a:ea typeface="Arial"/>
                <a:cs typeface="Arial"/>
                <a:sym typeface="Arial"/>
              </a:rPr>
              <a:t>see FAFSA definition of parent</a:t>
            </a:r>
            <a:r>
              <a:rPr b="0" i="0" lang="en-US" sz="2600" u="none" cap="none" strike="noStrike">
                <a:solidFill>
                  <a:schemeClr val="dk1"/>
                </a:solidFill>
                <a:latin typeface="Arial"/>
                <a:ea typeface="Arial"/>
                <a:cs typeface="Arial"/>
                <a:sym typeface="Arial"/>
              </a:rPr>
              <a:t>) and parent asset information MUST be considered when determining eligibility for federal aid programs such as PELL grants, SEOG grants, federal work study and some loans.</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24"/>
          <p:cNvSpPr/>
          <p:nvPr>
            <p:ph type="title"/>
          </p:nvPr>
        </p:nvSpPr>
        <p:spPr>
          <a:xfrm>
            <a:off x="838200" y="838200"/>
            <a:ext cx="8305800" cy="990600"/>
          </a:xfrm>
          <a:prstGeom prst="roundRect">
            <a:avLst>
              <a:gd fmla="val 16667" name="adj"/>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dk2"/>
              </a:buClr>
              <a:buSzPts val="4000"/>
              <a:buFont typeface="Arial"/>
              <a:buNone/>
            </a:pPr>
            <a:r>
              <a:rPr b="1" i="0" lang="en-US" sz="4000" u="none">
                <a:solidFill>
                  <a:schemeClr val="dk2"/>
                </a:solidFill>
                <a:latin typeface="Arial"/>
                <a:ea typeface="Arial"/>
                <a:cs typeface="Arial"/>
                <a:sym typeface="Arial"/>
              </a:rPr>
              <a:t>What happens after October 1?</a:t>
            </a:r>
            <a:endParaRPr/>
          </a:p>
        </p:txBody>
      </p:sp>
      <p:sp>
        <p:nvSpPr>
          <p:cNvPr id="296" name="Google Shape;296;p24"/>
          <p:cNvSpPr txBox="1"/>
          <p:nvPr>
            <p:ph idx="1" type="body"/>
          </p:nvPr>
        </p:nvSpPr>
        <p:spPr>
          <a:xfrm>
            <a:off x="838200" y="2362200"/>
            <a:ext cx="8305800" cy="44958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1800"/>
              <a:buFont typeface="Noto Sans Symbols"/>
              <a:buChar char="●"/>
            </a:pPr>
            <a:r>
              <a:rPr b="0" i="0" lang="en-US" sz="2400" u="none">
                <a:solidFill>
                  <a:schemeClr val="dk1"/>
                </a:solidFill>
                <a:latin typeface="Arial"/>
                <a:ea typeface="Arial"/>
                <a:cs typeface="Arial"/>
                <a:sym typeface="Arial"/>
              </a:rPr>
              <a:t>Submit the FAFSA as soon as possible after October 1. (</a:t>
            </a:r>
            <a:r>
              <a:rPr b="0" i="1" lang="en-US" sz="2400" u="none">
                <a:solidFill>
                  <a:schemeClr val="dk1"/>
                </a:solidFill>
                <a:latin typeface="Arial"/>
                <a:ea typeface="Arial"/>
                <a:cs typeface="Arial"/>
                <a:sym typeface="Arial"/>
              </a:rPr>
              <a:t>Make hard copies</a:t>
            </a:r>
            <a:r>
              <a:rPr b="0" i="0" lang="en-US" sz="2400" u="none">
                <a:solidFill>
                  <a:schemeClr val="dk1"/>
                </a:solidFill>
                <a:latin typeface="Arial"/>
                <a:ea typeface="Arial"/>
                <a:cs typeface="Arial"/>
                <a:sym typeface="Arial"/>
              </a:rPr>
              <a:t>!) Have results of FAFSA sent to ALL colleges you want to receive info &amp; where you wish to be considered for federal aid.</a:t>
            </a:r>
            <a:endParaRPr/>
          </a:p>
          <a:p>
            <a:pPr indent="-342900" lvl="0" marL="342900" rtl="0" algn="l">
              <a:lnSpc>
                <a:spcPct val="100000"/>
              </a:lnSpc>
              <a:spcBef>
                <a:spcPts val="520"/>
              </a:spcBef>
              <a:spcAft>
                <a:spcPts val="0"/>
              </a:spcAft>
              <a:buClr>
                <a:schemeClr val="dk1"/>
              </a:buClr>
              <a:buSzPts val="1800"/>
              <a:buFont typeface="Noto Sans Symbols"/>
              <a:buChar char="●"/>
            </a:pPr>
            <a:r>
              <a:rPr b="0" i="0" lang="en-US" sz="2400" u="none">
                <a:solidFill>
                  <a:schemeClr val="dk1"/>
                </a:solidFill>
                <a:latin typeface="Arial"/>
                <a:ea typeface="Arial"/>
                <a:cs typeface="Arial"/>
                <a:sym typeface="Arial"/>
              </a:rPr>
              <a:t>3-6 weeks after you submit the FAFSA, you will receive   </a:t>
            </a:r>
            <a:r>
              <a:rPr b="1" i="1" lang="en-US" sz="2600" u="none">
                <a:solidFill>
                  <a:schemeClr val="dk1"/>
                </a:solidFill>
                <a:latin typeface="Arial"/>
                <a:ea typeface="Arial"/>
                <a:cs typeface="Arial"/>
                <a:sym typeface="Arial"/>
              </a:rPr>
              <a:t>SARs</a:t>
            </a:r>
            <a:r>
              <a:rPr b="0" i="0" lang="en-US" sz="2400" u="none">
                <a:solidFill>
                  <a:schemeClr val="dk1"/>
                </a:solidFill>
                <a:latin typeface="Arial"/>
                <a:ea typeface="Arial"/>
                <a:cs typeface="Arial"/>
                <a:sym typeface="Arial"/>
              </a:rPr>
              <a:t> (Student Aid Reports). These reports are really IMPORTANT!!!</a:t>
            </a:r>
            <a:endParaRPr/>
          </a:p>
          <a:p>
            <a:pPr indent="-228600" lvl="4" marL="2057400" rtl="0" algn="ctr">
              <a:lnSpc>
                <a:spcPct val="100000"/>
              </a:lnSpc>
              <a:spcBef>
                <a:spcPts val="480"/>
              </a:spcBef>
              <a:spcAft>
                <a:spcPts val="0"/>
              </a:spcAft>
              <a:buClr>
                <a:schemeClr val="dk1"/>
              </a:buClr>
              <a:buSzPts val="1560"/>
              <a:buFont typeface="Noto Sans Symbols"/>
              <a:buChar char="●"/>
            </a:pPr>
            <a:r>
              <a:rPr b="0" i="0" lang="en-US" sz="2400" u="none">
                <a:solidFill>
                  <a:schemeClr val="dk1"/>
                </a:solidFill>
                <a:latin typeface="Arial"/>
                <a:ea typeface="Arial"/>
                <a:cs typeface="Arial"/>
                <a:sym typeface="Arial"/>
              </a:rPr>
              <a:t>Be accurate to avoid corrections that delay. </a:t>
            </a:r>
            <a:endParaRPr/>
          </a:p>
          <a:p>
            <a:pPr indent="-228600" lvl="4" marL="2057400" rtl="0" algn="ctr">
              <a:lnSpc>
                <a:spcPct val="100000"/>
              </a:lnSpc>
              <a:spcBef>
                <a:spcPts val="480"/>
              </a:spcBef>
              <a:spcAft>
                <a:spcPts val="0"/>
              </a:spcAft>
              <a:buClr>
                <a:schemeClr val="dk1"/>
              </a:buClr>
              <a:buSzPts val="1560"/>
              <a:buFont typeface="Noto Sans Symbols"/>
              <a:buChar char="●"/>
            </a:pPr>
            <a:r>
              <a:rPr b="0" i="0" lang="en-US" sz="2400" u="none">
                <a:solidFill>
                  <a:schemeClr val="dk1"/>
                </a:solidFill>
                <a:latin typeface="Arial"/>
                <a:ea typeface="Arial"/>
                <a:cs typeface="Arial"/>
                <a:sym typeface="Arial"/>
              </a:rPr>
              <a:t>Supply ANY supplemental info requested by the college/university financial aid office.</a:t>
            </a:r>
            <a:endParaRPr/>
          </a:p>
          <a:p>
            <a:pPr indent="-228600" lvl="4" marL="2057400" rtl="0" algn="ctr">
              <a:lnSpc>
                <a:spcPct val="100000"/>
              </a:lnSpc>
              <a:spcBef>
                <a:spcPts val="480"/>
              </a:spcBef>
              <a:spcAft>
                <a:spcPts val="0"/>
              </a:spcAft>
              <a:buClr>
                <a:schemeClr val="dk1"/>
              </a:buClr>
              <a:buSzPts val="1560"/>
              <a:buFont typeface="Noto Sans Symbols"/>
              <a:buChar char="●"/>
            </a:pPr>
            <a:r>
              <a:rPr b="0" i="0" lang="en-US" sz="2400" u="none">
                <a:solidFill>
                  <a:schemeClr val="dk1"/>
                </a:solidFill>
                <a:latin typeface="Arial"/>
                <a:ea typeface="Arial"/>
                <a:cs typeface="Arial"/>
                <a:sym typeface="Arial"/>
              </a:rPr>
              <a:t>Respond to all offers, </a:t>
            </a:r>
            <a:r>
              <a:rPr b="1" i="0" lang="en-US" sz="2400" u="none">
                <a:solidFill>
                  <a:schemeClr val="dk1"/>
                </a:solidFill>
                <a:latin typeface="Arial"/>
                <a:ea typeface="Arial"/>
                <a:cs typeface="Arial"/>
                <a:sym typeface="Arial"/>
              </a:rPr>
              <a:t>in writing, </a:t>
            </a:r>
            <a:r>
              <a:rPr b="1" i="0" lang="en-US" sz="2400" u="sng">
                <a:solidFill>
                  <a:schemeClr val="dk1"/>
                </a:solidFill>
                <a:latin typeface="Arial"/>
                <a:ea typeface="Arial"/>
                <a:cs typeface="Arial"/>
                <a:sym typeface="Arial"/>
              </a:rPr>
              <a:t>by MAY 1</a:t>
            </a:r>
            <a:r>
              <a:rPr b="0" i="0" lang="en-US" sz="2400" u="none">
                <a:solidFill>
                  <a:schemeClr val="dk1"/>
                </a:solidFill>
                <a:latin typeface="Arial"/>
                <a:ea typeface="Arial"/>
                <a:cs typeface="Arial"/>
                <a:sym typeface="Arial"/>
              </a:rPr>
              <a:t>!</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 name="Shape 300"/>
        <p:cNvGrpSpPr/>
        <p:nvPr/>
      </p:nvGrpSpPr>
      <p:grpSpPr>
        <a:xfrm>
          <a:off x="0" y="0"/>
          <a:ext cx="0" cy="0"/>
          <a:chOff x="0" y="0"/>
          <a:chExt cx="0" cy="0"/>
        </a:xfrm>
      </p:grpSpPr>
      <p:sp>
        <p:nvSpPr>
          <p:cNvPr id="301" name="Google Shape;301;p25"/>
          <p:cNvSpPr/>
          <p:nvPr>
            <p:ph type="title"/>
          </p:nvPr>
        </p:nvSpPr>
        <p:spPr>
          <a:xfrm>
            <a:off x="762000" y="762000"/>
            <a:ext cx="7924800" cy="1143000"/>
          </a:xfrm>
          <a:prstGeom prst="roundRect">
            <a:avLst>
              <a:gd fmla="val 16667" name="adj"/>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dk2"/>
              </a:buClr>
              <a:buSzPts val="3200"/>
              <a:buFont typeface="Arial"/>
              <a:buNone/>
            </a:pPr>
            <a:r>
              <a:rPr b="1" i="0" lang="en-US" sz="3200" u="none">
                <a:solidFill>
                  <a:schemeClr val="dk2"/>
                </a:solidFill>
                <a:latin typeface="Arial"/>
                <a:ea typeface="Arial"/>
                <a:cs typeface="Arial"/>
                <a:sym typeface="Arial"/>
              </a:rPr>
              <a:t>What do I do IMMEDIATELY </a:t>
            </a:r>
            <a:br>
              <a:rPr b="1" i="0" lang="en-US" sz="3200" u="none">
                <a:solidFill>
                  <a:schemeClr val="dk2"/>
                </a:solidFill>
                <a:latin typeface="Arial"/>
                <a:ea typeface="Arial"/>
                <a:cs typeface="Arial"/>
                <a:sym typeface="Arial"/>
              </a:rPr>
            </a:br>
            <a:r>
              <a:rPr b="1" i="0" lang="en-US" sz="3200" u="none">
                <a:solidFill>
                  <a:schemeClr val="dk2"/>
                </a:solidFill>
                <a:latin typeface="Arial"/>
                <a:ea typeface="Arial"/>
                <a:cs typeface="Arial"/>
                <a:sym typeface="Arial"/>
              </a:rPr>
              <a:t>when I leave here ? (apply to college)	</a:t>
            </a:r>
            <a:endParaRPr/>
          </a:p>
        </p:txBody>
      </p:sp>
      <p:sp>
        <p:nvSpPr>
          <p:cNvPr id="302" name="Google Shape;302;p25"/>
          <p:cNvSpPr txBox="1"/>
          <p:nvPr>
            <p:ph idx="1" type="body"/>
          </p:nvPr>
        </p:nvSpPr>
        <p:spPr>
          <a:xfrm>
            <a:off x="838200" y="2362200"/>
            <a:ext cx="8305800" cy="4495800"/>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chemeClr val="dk1"/>
              </a:buClr>
              <a:buSzPts val="1800"/>
              <a:buFont typeface="Noto Sans Symbols"/>
              <a:buChar char="●"/>
            </a:pPr>
            <a:r>
              <a:rPr b="0" i="0" lang="en-US" sz="2400" u="none">
                <a:solidFill>
                  <a:schemeClr val="dk1"/>
                </a:solidFill>
                <a:latin typeface="Arial"/>
                <a:ea typeface="Arial"/>
                <a:cs typeface="Arial"/>
                <a:sym typeface="Arial"/>
              </a:rPr>
              <a:t>Get a scholarship/financial aid brochure from EACH college you plan to apply to. Ask ??? of the colleges!</a:t>
            </a:r>
            <a:endParaRPr/>
          </a:p>
          <a:p>
            <a:pPr indent="-342900" lvl="0" marL="342900" rtl="0" algn="l">
              <a:lnSpc>
                <a:spcPct val="90000"/>
              </a:lnSpc>
              <a:spcBef>
                <a:spcPts val="480"/>
              </a:spcBef>
              <a:spcAft>
                <a:spcPts val="0"/>
              </a:spcAft>
              <a:buClr>
                <a:schemeClr val="dk1"/>
              </a:buClr>
              <a:buSzPts val="1800"/>
              <a:buFont typeface="Noto Sans Symbols"/>
              <a:buChar char="●"/>
            </a:pPr>
            <a:r>
              <a:rPr b="0" i="0" lang="en-US" sz="2400" u="none">
                <a:solidFill>
                  <a:schemeClr val="dk1"/>
                </a:solidFill>
                <a:latin typeface="Arial"/>
                <a:ea typeface="Arial"/>
                <a:cs typeface="Arial"/>
                <a:sym typeface="Arial"/>
              </a:rPr>
              <a:t>Determine and calendar scholarship deadlines!</a:t>
            </a:r>
            <a:endParaRPr/>
          </a:p>
          <a:p>
            <a:pPr indent="-342900" lvl="0" marL="342900" rtl="0" algn="l">
              <a:lnSpc>
                <a:spcPct val="90000"/>
              </a:lnSpc>
              <a:spcBef>
                <a:spcPts val="480"/>
              </a:spcBef>
              <a:spcAft>
                <a:spcPts val="0"/>
              </a:spcAft>
              <a:buClr>
                <a:schemeClr val="dk1"/>
              </a:buClr>
              <a:buSzPts val="1800"/>
              <a:buFont typeface="Noto Sans Symbols"/>
              <a:buChar char="●"/>
            </a:pPr>
            <a:r>
              <a:rPr b="0" i="0" lang="en-US" sz="2400" u="none">
                <a:solidFill>
                  <a:schemeClr val="dk1"/>
                </a:solidFill>
                <a:latin typeface="Arial"/>
                <a:ea typeface="Arial"/>
                <a:cs typeface="Arial"/>
                <a:sym typeface="Arial"/>
              </a:rPr>
              <a:t>Use internet scholarship search engines to research possible “special interest” funds.</a:t>
            </a:r>
            <a:endParaRPr/>
          </a:p>
          <a:p>
            <a:pPr indent="-228600" lvl="4" marL="2057400" rtl="0" algn="l">
              <a:lnSpc>
                <a:spcPct val="90000"/>
              </a:lnSpc>
              <a:spcBef>
                <a:spcPts val="480"/>
              </a:spcBef>
              <a:spcAft>
                <a:spcPts val="0"/>
              </a:spcAft>
              <a:buClr>
                <a:schemeClr val="dk1"/>
              </a:buClr>
              <a:buSzPts val="1560"/>
              <a:buFont typeface="Noto Sans Symbols"/>
              <a:buChar char="●"/>
            </a:pPr>
            <a:r>
              <a:rPr b="0" i="0" lang="en-US" sz="2400" u="none">
                <a:solidFill>
                  <a:schemeClr val="dk1"/>
                </a:solidFill>
                <a:latin typeface="Arial"/>
                <a:ea typeface="Arial"/>
                <a:cs typeface="Arial"/>
                <a:sym typeface="Arial"/>
              </a:rPr>
              <a:t>Complete the appropriate admission    application forms </a:t>
            </a:r>
            <a:r>
              <a:rPr b="0" i="0" lang="en-US" sz="2400" u="sng">
                <a:solidFill>
                  <a:schemeClr val="dk1"/>
                </a:solidFill>
                <a:latin typeface="Arial"/>
                <a:ea typeface="Arial"/>
                <a:cs typeface="Arial"/>
                <a:sym typeface="Arial"/>
              </a:rPr>
              <a:t>well before</a:t>
            </a:r>
            <a:r>
              <a:rPr b="0" i="0" lang="en-US" sz="2400" u="none">
                <a:solidFill>
                  <a:schemeClr val="dk1"/>
                </a:solidFill>
                <a:latin typeface="Arial"/>
                <a:ea typeface="Arial"/>
                <a:cs typeface="Arial"/>
                <a:sym typeface="Arial"/>
              </a:rPr>
              <a:t> deadline dates.</a:t>
            </a:r>
            <a:endParaRPr/>
          </a:p>
          <a:p>
            <a:pPr indent="-228600" lvl="4" marL="2057400" rtl="0" algn="l">
              <a:lnSpc>
                <a:spcPct val="90000"/>
              </a:lnSpc>
              <a:spcBef>
                <a:spcPts val="480"/>
              </a:spcBef>
              <a:spcAft>
                <a:spcPts val="0"/>
              </a:spcAft>
              <a:buClr>
                <a:schemeClr val="dk1"/>
              </a:buClr>
              <a:buSzPts val="1560"/>
              <a:buFont typeface="Noto Sans Symbols"/>
              <a:buChar char="●"/>
            </a:pPr>
            <a:r>
              <a:rPr b="0" i="0" lang="en-US" sz="2400" u="none">
                <a:solidFill>
                  <a:schemeClr val="dk1"/>
                </a:solidFill>
                <a:latin typeface="Arial"/>
                <a:ea typeface="Arial"/>
                <a:cs typeface="Arial"/>
                <a:sym typeface="Arial"/>
              </a:rPr>
              <a:t>Obtain a FAFSA pdf and/or look at the FAFSA website to better understand the questions and information that will be needed to complete the FAFSA form.</a:t>
            </a:r>
            <a:endParaRPr/>
          </a:p>
          <a:p>
            <a:pPr indent="-228600" lvl="4" marL="2057400" rtl="0" algn="l">
              <a:lnSpc>
                <a:spcPct val="90000"/>
              </a:lnSpc>
              <a:spcBef>
                <a:spcPts val="480"/>
              </a:spcBef>
              <a:spcAft>
                <a:spcPts val="0"/>
              </a:spcAft>
              <a:buClr>
                <a:schemeClr val="dk1"/>
              </a:buClr>
              <a:buSzPts val="1560"/>
              <a:buFont typeface="Noto Sans Symbols"/>
              <a:buChar char="●"/>
            </a:pPr>
            <a:r>
              <a:rPr b="1" i="0" lang="en-US" sz="2400" u="none">
                <a:solidFill>
                  <a:schemeClr val="dk1"/>
                </a:solidFill>
                <a:latin typeface="Arial"/>
                <a:ea typeface="Arial"/>
                <a:cs typeface="Arial"/>
                <a:sym typeface="Arial"/>
              </a:rPr>
              <a:t>STAY ORGANIZED</a:t>
            </a:r>
            <a:r>
              <a:rPr b="0" i="0" lang="en-US" sz="2400" u="none">
                <a:solidFill>
                  <a:schemeClr val="dk1"/>
                </a:solidFill>
                <a:latin typeface="Arial"/>
                <a:ea typeface="Arial"/>
                <a:cs typeface="Arial"/>
                <a:sym typeface="Arial"/>
              </a:rPr>
              <a:t>!</a:t>
            </a:r>
            <a:endParaRPr/>
          </a:p>
        </p:txBody>
      </p:sp>
      <p:pic>
        <p:nvPicPr>
          <p:cNvPr descr="j0320122[1]" id="303" name="Google Shape;303;p25"/>
          <p:cNvPicPr preferRelativeResize="0"/>
          <p:nvPr>
            <p:ph idx="1" type="body"/>
          </p:nvPr>
        </p:nvPicPr>
        <p:blipFill rotWithShape="1">
          <a:blip r:embed="rId3">
            <a:alphaModFix/>
          </a:blip>
          <a:srcRect b="0" l="0" r="0" t="0"/>
          <a:stretch/>
        </p:blipFill>
        <p:spPr>
          <a:xfrm>
            <a:off x="381000" y="4191000"/>
            <a:ext cx="2438400" cy="26670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7" name="Shape 307"/>
        <p:cNvGrpSpPr/>
        <p:nvPr/>
      </p:nvGrpSpPr>
      <p:grpSpPr>
        <a:xfrm>
          <a:off x="0" y="0"/>
          <a:ext cx="0" cy="0"/>
          <a:chOff x="0" y="0"/>
          <a:chExt cx="0" cy="0"/>
        </a:xfrm>
      </p:grpSpPr>
      <p:sp>
        <p:nvSpPr>
          <p:cNvPr id="308" name="Google Shape;308;p26"/>
          <p:cNvSpPr/>
          <p:nvPr>
            <p:ph type="title"/>
          </p:nvPr>
        </p:nvSpPr>
        <p:spPr>
          <a:xfrm>
            <a:off x="762000" y="762000"/>
            <a:ext cx="7924800" cy="990600"/>
          </a:xfrm>
          <a:prstGeom prst="roundRect">
            <a:avLst>
              <a:gd fmla="val 16667" name="adj"/>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dk2"/>
              </a:buClr>
              <a:buSzPts val="3600"/>
              <a:buFont typeface="Arial"/>
              <a:buNone/>
            </a:pPr>
            <a:r>
              <a:rPr b="1" i="0" lang="en-US" sz="3600" u="none">
                <a:solidFill>
                  <a:schemeClr val="dk2"/>
                </a:solidFill>
                <a:latin typeface="Arial"/>
                <a:ea typeface="Arial"/>
                <a:cs typeface="Arial"/>
                <a:sym typeface="Arial"/>
              </a:rPr>
              <a:t>     Questions???   </a:t>
            </a:r>
            <a:endParaRPr/>
          </a:p>
        </p:txBody>
      </p:sp>
      <p:sp>
        <p:nvSpPr>
          <p:cNvPr id="309" name="Google Shape;309;p26"/>
          <p:cNvSpPr txBox="1"/>
          <p:nvPr>
            <p:ph idx="1" type="body"/>
          </p:nvPr>
        </p:nvSpPr>
        <p:spPr>
          <a:xfrm>
            <a:off x="914400" y="2362200"/>
            <a:ext cx="8229600" cy="4495800"/>
          </a:xfrm>
          <a:prstGeom prst="rect">
            <a:avLst/>
          </a:prstGeom>
          <a:noFill/>
          <a:ln>
            <a:noFill/>
          </a:ln>
        </p:spPr>
        <p:txBody>
          <a:bodyPr anchorCtr="0" anchor="t" bIns="45700" lIns="91425" spcFirstLastPara="1" rIns="91425" wrap="square" tIns="45700">
            <a:noAutofit/>
          </a:bodyPr>
          <a:lstStyle/>
          <a:p>
            <a:pPr indent="-342900" lvl="0" marL="342900" rtl="0" algn="ctr">
              <a:lnSpc>
                <a:spcPct val="90000"/>
              </a:lnSpc>
              <a:spcBef>
                <a:spcPts val="0"/>
              </a:spcBef>
              <a:spcAft>
                <a:spcPts val="0"/>
              </a:spcAft>
              <a:buSzPts val="2100"/>
              <a:buNone/>
            </a:pPr>
            <a:r>
              <a:rPr b="1" i="0" lang="en-US" sz="2800" u="none">
                <a:solidFill>
                  <a:schemeClr val="dk1"/>
                </a:solidFill>
                <a:latin typeface="Arial"/>
                <a:ea typeface="Arial"/>
                <a:cs typeface="Arial"/>
                <a:sym typeface="Arial"/>
              </a:rPr>
              <a:t>	Since scholarships and policies vary from college to college, you should…</a:t>
            </a:r>
            <a:endParaRPr/>
          </a:p>
          <a:p>
            <a:pPr indent="-342900" lvl="0" marL="342900" rtl="0" algn="l">
              <a:lnSpc>
                <a:spcPct val="90000"/>
              </a:lnSpc>
              <a:spcBef>
                <a:spcPts val="440"/>
              </a:spcBef>
              <a:spcAft>
                <a:spcPts val="0"/>
              </a:spcAft>
              <a:buClr>
                <a:schemeClr val="dk1"/>
              </a:buClr>
              <a:buSzPts val="1650"/>
              <a:buFont typeface="Noto Sans Symbols"/>
              <a:buChar char="●"/>
            </a:pPr>
            <a:r>
              <a:rPr b="0" i="0" lang="en-US" sz="2200" u="none">
                <a:solidFill>
                  <a:schemeClr val="dk1"/>
                </a:solidFill>
                <a:latin typeface="Arial"/>
                <a:ea typeface="Arial"/>
                <a:cs typeface="Arial"/>
                <a:sym typeface="Arial"/>
              </a:rPr>
              <a:t>have a contact person in the FA office of </a:t>
            </a:r>
            <a:r>
              <a:rPr b="0" i="0" lang="en-US" sz="2200" u="sng">
                <a:solidFill>
                  <a:schemeClr val="dk1"/>
                </a:solidFill>
                <a:latin typeface="Arial"/>
                <a:ea typeface="Arial"/>
                <a:cs typeface="Arial"/>
                <a:sym typeface="Arial"/>
              </a:rPr>
              <a:t>each</a:t>
            </a:r>
            <a:r>
              <a:rPr b="0" i="0" lang="en-US" sz="2200" u="none">
                <a:solidFill>
                  <a:schemeClr val="dk1"/>
                </a:solidFill>
                <a:latin typeface="Arial"/>
                <a:ea typeface="Arial"/>
                <a:cs typeface="Arial"/>
                <a:sym typeface="Arial"/>
              </a:rPr>
              <a:t> college         your son/daughter applies to.</a:t>
            </a:r>
            <a:endParaRPr/>
          </a:p>
          <a:p>
            <a:pPr indent="-342900" lvl="0" marL="342900" rtl="0" algn="l">
              <a:lnSpc>
                <a:spcPct val="90000"/>
              </a:lnSpc>
              <a:spcBef>
                <a:spcPts val="440"/>
              </a:spcBef>
              <a:spcAft>
                <a:spcPts val="0"/>
              </a:spcAft>
              <a:buClr>
                <a:schemeClr val="dk1"/>
              </a:buClr>
              <a:buSzPts val="1650"/>
              <a:buFont typeface="Noto Sans Symbols"/>
              <a:buChar char="●"/>
            </a:pPr>
            <a:r>
              <a:rPr b="0" i="0" lang="en-US" sz="2200" u="none">
                <a:solidFill>
                  <a:schemeClr val="dk1"/>
                </a:solidFill>
                <a:latin typeface="Arial"/>
                <a:ea typeface="Arial"/>
                <a:cs typeface="Arial"/>
                <a:sym typeface="Arial"/>
              </a:rPr>
              <a:t>refer back to each institution’s scholarship and financial aid website and/or brochures. </a:t>
            </a:r>
            <a:endParaRPr/>
          </a:p>
          <a:p>
            <a:pPr indent="-342900" lvl="0" marL="342900" rtl="0" algn="l">
              <a:lnSpc>
                <a:spcPct val="90000"/>
              </a:lnSpc>
              <a:spcBef>
                <a:spcPts val="440"/>
              </a:spcBef>
              <a:spcAft>
                <a:spcPts val="0"/>
              </a:spcAft>
              <a:buClr>
                <a:schemeClr val="dk1"/>
              </a:buClr>
              <a:buSzPts val="1650"/>
              <a:buFont typeface="Noto Sans Symbols"/>
              <a:buChar char="●"/>
            </a:pPr>
            <a:r>
              <a:rPr b="0" i="0" lang="en-US" sz="2200" u="none">
                <a:solidFill>
                  <a:schemeClr val="dk1"/>
                </a:solidFill>
                <a:latin typeface="Arial"/>
                <a:ea typeface="Arial"/>
                <a:cs typeface="Arial"/>
                <a:sym typeface="Arial"/>
              </a:rPr>
              <a:t>make certain you know the e-mail address and the phone number for the financial aid office at each college your son/daughter applies to.</a:t>
            </a:r>
            <a:endParaRPr/>
          </a:p>
          <a:p>
            <a:pPr indent="-342900" lvl="0" marL="342900" rtl="0" algn="ctr">
              <a:lnSpc>
                <a:spcPct val="90000"/>
              </a:lnSpc>
              <a:spcBef>
                <a:spcPts val="560"/>
              </a:spcBef>
              <a:spcAft>
                <a:spcPts val="0"/>
              </a:spcAft>
              <a:buSzPts val="2100"/>
              <a:buNone/>
            </a:pPr>
            <a:r>
              <a:rPr b="1" i="0" lang="en-US" sz="2800" u="none">
                <a:solidFill>
                  <a:schemeClr val="dk1"/>
                </a:solidFill>
                <a:latin typeface="Arial"/>
                <a:ea typeface="Arial"/>
                <a:cs typeface="Arial"/>
                <a:sym typeface="Arial"/>
              </a:rPr>
              <a:t>NOTE:</a:t>
            </a:r>
            <a:r>
              <a:rPr b="0" i="0" lang="en-US" sz="2800" u="none">
                <a:solidFill>
                  <a:schemeClr val="dk1"/>
                </a:solidFill>
                <a:latin typeface="Arial"/>
                <a:ea typeface="Arial"/>
                <a:cs typeface="Arial"/>
                <a:sym typeface="Arial"/>
              </a:rPr>
              <a:t>  E-mail is the BEST way to communicate!</a:t>
            </a:r>
            <a:r>
              <a:rPr b="0" i="0" lang="en-US" sz="1800" u="none">
                <a:solidFill>
                  <a:schemeClr val="dk1"/>
                </a:solidFill>
                <a:latin typeface="Arial"/>
                <a:ea typeface="Arial"/>
                <a:cs typeface="Arial"/>
                <a:sym typeface="Arial"/>
              </a:rPr>
              <a:t>                 </a:t>
            </a:r>
            <a:r>
              <a:rPr b="0" i="0" lang="en-US" sz="2000" u="none">
                <a:solidFill>
                  <a:schemeClr val="dk1"/>
                </a:solidFill>
                <a:latin typeface="Arial"/>
                <a:ea typeface="Arial"/>
                <a:cs typeface="Arial"/>
                <a:sym typeface="Arial"/>
              </a:rPr>
              <a:t>It’s </a:t>
            </a:r>
            <a:r>
              <a:rPr b="0" i="1" lang="en-US" sz="2000" u="none">
                <a:solidFill>
                  <a:schemeClr val="dk1"/>
                </a:solidFill>
                <a:latin typeface="Arial"/>
                <a:ea typeface="Arial"/>
                <a:cs typeface="Arial"/>
                <a:sym typeface="Arial"/>
              </a:rPr>
              <a:t>in writing</a:t>
            </a:r>
            <a:r>
              <a:rPr b="0" i="0" lang="en-US" sz="2000" u="none">
                <a:solidFill>
                  <a:schemeClr val="dk1"/>
                </a:solidFill>
                <a:latin typeface="Arial"/>
                <a:ea typeface="Arial"/>
                <a:cs typeface="Arial"/>
                <a:sym typeface="Arial"/>
              </a:rPr>
              <a:t>, it’s easier than getting through on the phone          during high-traffic times and it’s available to you                             and to the financial aid staff 24/7!</a:t>
            </a:r>
            <a:endParaRPr/>
          </a:p>
        </p:txBody>
      </p:sp>
      <p:pic>
        <p:nvPicPr>
          <p:cNvPr descr="BD00028_[1]" id="310" name="Google Shape;310;p26"/>
          <p:cNvPicPr preferRelativeResize="0"/>
          <p:nvPr/>
        </p:nvPicPr>
        <p:blipFill rotWithShape="1">
          <a:blip r:embed="rId3">
            <a:alphaModFix/>
          </a:blip>
          <a:srcRect b="0" l="0" r="0" t="0"/>
          <a:stretch/>
        </p:blipFill>
        <p:spPr>
          <a:xfrm>
            <a:off x="4953000" y="228600"/>
            <a:ext cx="2362200" cy="1905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3"/>
          <p:cNvSpPr/>
          <p:nvPr>
            <p:ph type="title"/>
          </p:nvPr>
        </p:nvSpPr>
        <p:spPr>
          <a:xfrm>
            <a:off x="762000" y="533400"/>
            <a:ext cx="8382000" cy="1219200"/>
          </a:xfrm>
          <a:prstGeom prst="roundRect">
            <a:avLst>
              <a:gd fmla="val 16667" name="adj"/>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dk2"/>
              </a:buClr>
              <a:buSzPts val="3600"/>
              <a:buFont typeface="Arial"/>
              <a:buNone/>
            </a:pPr>
            <a:r>
              <a:rPr b="1" i="0" lang="en-US" sz="3600" u="none">
                <a:solidFill>
                  <a:schemeClr val="dk2"/>
                </a:solidFill>
                <a:latin typeface="Arial"/>
                <a:ea typeface="Arial"/>
                <a:cs typeface="Arial"/>
                <a:sym typeface="Arial"/>
              </a:rPr>
              <a:t>Start With Resources to Investigate</a:t>
            </a:r>
            <a:endParaRPr/>
          </a:p>
        </p:txBody>
      </p:sp>
      <p:sp>
        <p:nvSpPr>
          <p:cNvPr id="148" name="Google Shape;148;p3"/>
          <p:cNvSpPr txBox="1"/>
          <p:nvPr>
            <p:ph idx="1" type="body"/>
          </p:nvPr>
        </p:nvSpPr>
        <p:spPr>
          <a:xfrm>
            <a:off x="762000" y="2286000"/>
            <a:ext cx="5562600" cy="4572000"/>
          </a:xfrm>
          <a:prstGeom prst="rect">
            <a:avLst/>
          </a:prstGeom>
          <a:noFill/>
          <a:ln>
            <a:noFill/>
          </a:ln>
        </p:spPr>
        <p:txBody>
          <a:bodyPr anchorCtr="0" anchor="t" bIns="45700" lIns="91425" spcFirstLastPara="1" rIns="91425" wrap="square" tIns="45700">
            <a:noAutofit/>
          </a:bodyPr>
          <a:lstStyle/>
          <a:p>
            <a:pPr indent="-457200" lvl="0" marL="457200" marR="0" rtl="0" algn="l">
              <a:lnSpc>
                <a:spcPct val="100000"/>
              </a:lnSpc>
              <a:spcBef>
                <a:spcPts val="0"/>
              </a:spcBef>
              <a:spcAft>
                <a:spcPts val="0"/>
              </a:spcAft>
              <a:buClr>
                <a:schemeClr val="dk1"/>
              </a:buClr>
              <a:buSzPts val="1725"/>
              <a:buFont typeface="Noto Sans Symbols"/>
              <a:buAutoNum type="arabicPeriod"/>
            </a:pPr>
            <a:r>
              <a:rPr b="1" i="0" lang="en-US" sz="2300" u="none" cap="none" strike="noStrike">
                <a:solidFill>
                  <a:schemeClr val="dk1"/>
                </a:solidFill>
                <a:latin typeface="Arial"/>
                <a:ea typeface="Arial"/>
                <a:cs typeface="Arial"/>
                <a:sym typeface="Arial"/>
              </a:rPr>
              <a:t>ALWAYS begin with the college or university FIRST…Why??</a:t>
            </a:r>
            <a:endParaRPr/>
          </a:p>
          <a:p>
            <a:pPr indent="-381000" lvl="1" marL="838200" marR="0" rtl="0" algn="l">
              <a:lnSpc>
                <a:spcPct val="100000"/>
              </a:lnSpc>
              <a:spcBef>
                <a:spcPts val="360"/>
              </a:spcBef>
              <a:spcAft>
                <a:spcPts val="0"/>
              </a:spcAft>
              <a:buClr>
                <a:schemeClr val="dk1"/>
              </a:buClr>
              <a:buSzPts val="1350"/>
              <a:buFont typeface="Noto Sans Symbols"/>
              <a:buChar char="❑"/>
            </a:pPr>
            <a:r>
              <a:rPr b="0" i="0" lang="en-US" sz="1800" u="none" cap="none" strike="noStrike">
                <a:solidFill>
                  <a:schemeClr val="dk1"/>
                </a:solidFill>
                <a:latin typeface="Arial"/>
                <a:ea typeface="Arial"/>
                <a:cs typeface="Arial"/>
                <a:sym typeface="Arial"/>
              </a:rPr>
              <a:t>Request a scholarship/financial brochure from EACH college or download  info      from college websites ASAP!</a:t>
            </a:r>
            <a:endParaRPr/>
          </a:p>
          <a:p>
            <a:pPr indent="-457200" lvl="0" marL="457200" marR="0" rtl="0" algn="l">
              <a:lnSpc>
                <a:spcPct val="100000"/>
              </a:lnSpc>
              <a:spcBef>
                <a:spcPts val="460"/>
              </a:spcBef>
              <a:spcAft>
                <a:spcPts val="0"/>
              </a:spcAft>
              <a:buClr>
                <a:schemeClr val="dk1"/>
              </a:buClr>
              <a:buSzPts val="1725"/>
              <a:buFont typeface="Noto Sans Symbols"/>
              <a:buAutoNum type="arabicPeriod"/>
            </a:pPr>
            <a:r>
              <a:rPr b="1" i="0" lang="en-US" sz="2300" u="none" cap="none" strike="noStrike">
                <a:solidFill>
                  <a:schemeClr val="dk1"/>
                </a:solidFill>
                <a:latin typeface="Arial"/>
                <a:ea typeface="Arial"/>
                <a:cs typeface="Arial"/>
                <a:sym typeface="Arial"/>
              </a:rPr>
              <a:t>Local Area Resources such as:</a:t>
            </a:r>
            <a:endParaRPr/>
          </a:p>
          <a:p>
            <a:pPr indent="-381000" lvl="1" marL="838200" marR="0" rtl="0" algn="l">
              <a:lnSpc>
                <a:spcPct val="100000"/>
              </a:lnSpc>
              <a:spcBef>
                <a:spcPts val="360"/>
              </a:spcBef>
              <a:spcAft>
                <a:spcPts val="0"/>
              </a:spcAft>
              <a:buClr>
                <a:schemeClr val="dk1"/>
              </a:buClr>
              <a:buSzPts val="1350"/>
              <a:buFont typeface="Noto Sans Symbols"/>
              <a:buChar char="❑"/>
            </a:pPr>
            <a:r>
              <a:rPr b="0" i="0" lang="en-US" sz="1800" u="none" cap="none" strike="noStrike">
                <a:solidFill>
                  <a:schemeClr val="dk1"/>
                </a:solidFill>
                <a:latin typeface="Arial"/>
                <a:ea typeface="Arial"/>
                <a:cs typeface="Arial"/>
                <a:sym typeface="Arial"/>
              </a:rPr>
              <a:t>Your local high school’s website</a:t>
            </a:r>
            <a:endParaRPr/>
          </a:p>
          <a:p>
            <a:pPr indent="-381000" lvl="1" marL="838200" marR="0" rtl="0" algn="l">
              <a:lnSpc>
                <a:spcPct val="100000"/>
              </a:lnSpc>
              <a:spcBef>
                <a:spcPts val="360"/>
              </a:spcBef>
              <a:spcAft>
                <a:spcPts val="0"/>
              </a:spcAft>
              <a:buClr>
                <a:schemeClr val="dk1"/>
              </a:buClr>
              <a:buSzPts val="1350"/>
              <a:buFont typeface="Noto Sans Symbols"/>
              <a:buChar char="❑"/>
            </a:pPr>
            <a:r>
              <a:rPr b="0" i="0" lang="en-US" sz="1800" u="none" cap="none" strike="noStrike">
                <a:solidFill>
                  <a:schemeClr val="dk1"/>
                </a:solidFill>
                <a:latin typeface="Arial"/>
                <a:ea typeface="Arial"/>
                <a:cs typeface="Arial"/>
                <a:sym typeface="Arial"/>
              </a:rPr>
              <a:t>Civic organizations</a:t>
            </a:r>
            <a:endParaRPr/>
          </a:p>
          <a:p>
            <a:pPr indent="-381000" lvl="1" marL="838200" marR="0" rtl="0" algn="l">
              <a:lnSpc>
                <a:spcPct val="100000"/>
              </a:lnSpc>
              <a:spcBef>
                <a:spcPts val="360"/>
              </a:spcBef>
              <a:spcAft>
                <a:spcPts val="0"/>
              </a:spcAft>
              <a:buClr>
                <a:schemeClr val="dk1"/>
              </a:buClr>
              <a:buSzPts val="1350"/>
              <a:buFont typeface="Noto Sans Symbols"/>
              <a:buChar char="❑"/>
            </a:pPr>
            <a:r>
              <a:rPr b="0" i="0" lang="en-US" sz="1800" u="none" cap="none" strike="noStrike">
                <a:solidFill>
                  <a:schemeClr val="dk1"/>
                </a:solidFill>
                <a:latin typeface="Arial"/>
                <a:ea typeface="Arial"/>
                <a:cs typeface="Arial"/>
                <a:sym typeface="Arial"/>
              </a:rPr>
              <a:t>Service clubs</a:t>
            </a:r>
            <a:endParaRPr/>
          </a:p>
          <a:p>
            <a:pPr indent="-381000" lvl="1" marL="838200" marR="0" rtl="0" algn="l">
              <a:lnSpc>
                <a:spcPct val="100000"/>
              </a:lnSpc>
              <a:spcBef>
                <a:spcPts val="360"/>
              </a:spcBef>
              <a:spcAft>
                <a:spcPts val="0"/>
              </a:spcAft>
              <a:buClr>
                <a:schemeClr val="dk1"/>
              </a:buClr>
              <a:buSzPts val="1350"/>
              <a:buFont typeface="Noto Sans Symbols"/>
              <a:buChar char="❑"/>
            </a:pPr>
            <a:r>
              <a:rPr b="0" i="0" lang="en-US" sz="1800" u="none" cap="none" strike="noStrike">
                <a:solidFill>
                  <a:schemeClr val="dk1"/>
                </a:solidFill>
                <a:latin typeface="Arial"/>
                <a:ea typeface="Arial"/>
                <a:cs typeface="Arial"/>
                <a:sym typeface="Arial"/>
              </a:rPr>
              <a:t>Affiliated resources</a:t>
            </a:r>
            <a:endParaRPr/>
          </a:p>
          <a:p>
            <a:pPr indent="-457200" lvl="0" marL="457200" marR="0" rtl="0" algn="l">
              <a:lnSpc>
                <a:spcPct val="100000"/>
              </a:lnSpc>
              <a:spcBef>
                <a:spcPts val="460"/>
              </a:spcBef>
              <a:spcAft>
                <a:spcPts val="0"/>
              </a:spcAft>
              <a:buClr>
                <a:schemeClr val="dk1"/>
              </a:buClr>
              <a:buSzPts val="1725"/>
              <a:buFont typeface="Noto Sans Symbols"/>
              <a:buAutoNum type="arabicPeriod"/>
            </a:pPr>
            <a:r>
              <a:rPr b="1" i="0" lang="en-US" sz="2300" u="none" cap="none" strike="noStrike">
                <a:solidFill>
                  <a:schemeClr val="dk1"/>
                </a:solidFill>
                <a:latin typeface="Arial"/>
                <a:ea typeface="Arial"/>
                <a:cs typeface="Arial"/>
                <a:sym typeface="Arial"/>
              </a:rPr>
              <a:t>Employers</a:t>
            </a:r>
            <a:endParaRPr/>
          </a:p>
          <a:p>
            <a:pPr indent="-381000" lvl="1" marL="838200" marR="0" rtl="0" algn="l">
              <a:lnSpc>
                <a:spcPct val="100000"/>
              </a:lnSpc>
              <a:spcBef>
                <a:spcPts val="360"/>
              </a:spcBef>
              <a:spcAft>
                <a:spcPts val="0"/>
              </a:spcAft>
              <a:buClr>
                <a:schemeClr val="dk1"/>
              </a:buClr>
              <a:buSzPts val="1350"/>
              <a:buFont typeface="Noto Sans Symbols"/>
              <a:buChar char="❑"/>
            </a:pPr>
            <a:r>
              <a:rPr b="0" i="0" lang="en-US" sz="1800" u="none" cap="none" strike="noStrike">
                <a:solidFill>
                  <a:schemeClr val="dk1"/>
                </a:solidFill>
                <a:latin typeface="Arial"/>
                <a:ea typeface="Arial"/>
                <a:cs typeface="Arial"/>
                <a:sym typeface="Arial"/>
              </a:rPr>
              <a:t>System wide scholarships</a:t>
            </a:r>
            <a:endParaRPr/>
          </a:p>
          <a:p>
            <a:pPr indent="-381000" lvl="1" marL="838200" marR="0" rtl="0" algn="l">
              <a:lnSpc>
                <a:spcPct val="100000"/>
              </a:lnSpc>
              <a:spcBef>
                <a:spcPts val="360"/>
              </a:spcBef>
              <a:spcAft>
                <a:spcPts val="0"/>
              </a:spcAft>
              <a:buClr>
                <a:schemeClr val="dk1"/>
              </a:buClr>
              <a:buSzPts val="1350"/>
              <a:buFont typeface="Noto Sans Symbols"/>
              <a:buChar char="❑"/>
            </a:pPr>
            <a:r>
              <a:rPr b="0" i="0" lang="en-US" sz="1800" u="none" cap="none" strike="noStrike">
                <a:solidFill>
                  <a:schemeClr val="dk1"/>
                </a:solidFill>
                <a:latin typeface="Arial"/>
                <a:ea typeface="Arial"/>
                <a:cs typeface="Arial"/>
                <a:sym typeface="Arial"/>
              </a:rPr>
              <a:t>Credit Union options</a:t>
            </a:r>
            <a:endParaRPr/>
          </a:p>
        </p:txBody>
      </p:sp>
      <p:sp>
        <p:nvSpPr>
          <p:cNvPr id="149" name="Google Shape;149;p3"/>
          <p:cNvSpPr txBox="1"/>
          <p:nvPr/>
        </p:nvSpPr>
        <p:spPr>
          <a:xfrm>
            <a:off x="4114800" y="2667000"/>
            <a:ext cx="44958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chemeClr val="dk1"/>
              </a:solidFill>
              <a:latin typeface="Arial"/>
              <a:ea typeface="Arial"/>
              <a:cs typeface="Arial"/>
              <a:sym typeface="Arial"/>
            </a:endParaRPr>
          </a:p>
        </p:txBody>
      </p:sp>
      <p:pic>
        <p:nvPicPr>
          <p:cNvPr descr="j0096639[1]" id="150" name="Google Shape;150;p3"/>
          <p:cNvPicPr preferRelativeResize="0"/>
          <p:nvPr>
            <p:ph idx="2" type="body"/>
          </p:nvPr>
        </p:nvPicPr>
        <p:blipFill rotWithShape="1">
          <a:blip r:embed="rId3">
            <a:alphaModFix/>
          </a:blip>
          <a:srcRect b="0" l="0" r="0" t="0"/>
          <a:stretch/>
        </p:blipFill>
        <p:spPr>
          <a:xfrm>
            <a:off x="6019800" y="2362200"/>
            <a:ext cx="3124200" cy="42672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4"/>
          <p:cNvSpPr/>
          <p:nvPr>
            <p:ph type="title"/>
          </p:nvPr>
        </p:nvSpPr>
        <p:spPr>
          <a:xfrm>
            <a:off x="838200" y="762000"/>
            <a:ext cx="8534400" cy="990600"/>
          </a:xfrm>
          <a:prstGeom prst="roundRect">
            <a:avLst>
              <a:gd fmla="val 16667" name="adj"/>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dk2"/>
              </a:buClr>
              <a:buSzPts val="3200"/>
              <a:buFont typeface="Arial"/>
              <a:buNone/>
            </a:pPr>
            <a:r>
              <a:rPr b="1" i="0" lang="en-US" sz="3200" u="none">
                <a:solidFill>
                  <a:schemeClr val="dk2"/>
                </a:solidFill>
                <a:latin typeface="Arial"/>
                <a:ea typeface="Arial"/>
                <a:cs typeface="Arial"/>
                <a:sym typeface="Arial"/>
              </a:rPr>
              <a:t>Aid sources you might not be aware of…</a:t>
            </a:r>
            <a:endParaRPr/>
          </a:p>
        </p:txBody>
      </p:sp>
      <p:sp>
        <p:nvSpPr>
          <p:cNvPr id="156" name="Google Shape;156;p4"/>
          <p:cNvSpPr txBox="1"/>
          <p:nvPr>
            <p:ph idx="1" type="body"/>
          </p:nvPr>
        </p:nvSpPr>
        <p:spPr>
          <a:xfrm>
            <a:off x="685800" y="2209800"/>
            <a:ext cx="8763000" cy="4648200"/>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SzPts val="375"/>
              <a:buNone/>
            </a:pPr>
            <a:r>
              <a:t/>
            </a:r>
            <a:endParaRPr b="1" i="0" sz="500" u="none">
              <a:solidFill>
                <a:schemeClr val="dk1"/>
              </a:solidFill>
              <a:latin typeface="Arial"/>
              <a:ea typeface="Arial"/>
              <a:cs typeface="Arial"/>
              <a:sym typeface="Arial"/>
            </a:endParaRPr>
          </a:p>
          <a:p>
            <a:pPr indent="-342900" lvl="0" marL="342900" rtl="0" algn="l">
              <a:lnSpc>
                <a:spcPct val="90000"/>
              </a:lnSpc>
              <a:spcBef>
                <a:spcPts val="360"/>
              </a:spcBef>
              <a:spcAft>
                <a:spcPts val="0"/>
              </a:spcAft>
              <a:buClr>
                <a:schemeClr val="dk1"/>
              </a:buClr>
              <a:buSzPts val="1350"/>
              <a:buFont typeface="Noto Sans Symbols"/>
              <a:buChar char="●"/>
            </a:pPr>
            <a:r>
              <a:rPr b="1" i="0" lang="en-US" sz="1800" u="none">
                <a:solidFill>
                  <a:schemeClr val="dk1"/>
                </a:solidFill>
                <a:latin typeface="Arial"/>
                <a:ea typeface="Arial"/>
                <a:cs typeface="Arial"/>
                <a:sym typeface="Arial"/>
              </a:rPr>
              <a:t>National Service </a:t>
            </a:r>
            <a:r>
              <a:rPr b="0" i="0" lang="en-US" sz="1800" u="none">
                <a:solidFill>
                  <a:schemeClr val="dk1"/>
                </a:solidFill>
                <a:latin typeface="Arial"/>
                <a:ea typeface="Arial"/>
                <a:cs typeface="Arial"/>
                <a:sym typeface="Arial"/>
              </a:rPr>
              <a:t>- The</a:t>
            </a:r>
            <a:r>
              <a:rPr b="1" i="0" lang="en-US" sz="1800" u="none">
                <a:solidFill>
                  <a:schemeClr val="dk1"/>
                </a:solidFill>
                <a:latin typeface="Arial"/>
                <a:ea typeface="Arial"/>
                <a:cs typeface="Arial"/>
                <a:sym typeface="Arial"/>
              </a:rPr>
              <a:t> </a:t>
            </a:r>
            <a:r>
              <a:rPr b="0" i="0" lang="en-US" sz="1600" u="none">
                <a:solidFill>
                  <a:schemeClr val="dk1"/>
                </a:solidFill>
                <a:latin typeface="Arial"/>
                <a:ea typeface="Arial"/>
                <a:cs typeface="Arial"/>
                <a:sym typeface="Arial"/>
              </a:rPr>
              <a:t>Corporation for National Service offers a number of funding opportunities in exchange for community service. Learn more at </a:t>
            </a:r>
            <a:r>
              <a:rPr b="1" i="0" lang="en-US" sz="1600" u="sng">
                <a:solidFill>
                  <a:schemeClr val="dk1"/>
                </a:solidFill>
                <a:hlinkClick r:id="rId3">
                  <a:extLst>
                    <a:ext uri="{A12FA001-AC4F-418D-AE19-62706E023703}">
                      <ahyp:hlinkClr val="tx"/>
                    </a:ext>
                  </a:extLst>
                </a:hlinkClick>
              </a:rPr>
              <a:t>http://www.cns.gov/</a:t>
            </a:r>
            <a:endParaRPr/>
          </a:p>
          <a:p>
            <a:pPr indent="-342900" lvl="0" marL="342900" rtl="0" algn="l">
              <a:lnSpc>
                <a:spcPct val="90000"/>
              </a:lnSpc>
              <a:spcBef>
                <a:spcPts val="100"/>
              </a:spcBef>
              <a:spcAft>
                <a:spcPts val="0"/>
              </a:spcAft>
              <a:buSzPts val="375"/>
              <a:buNone/>
            </a:pPr>
            <a:r>
              <a:t/>
            </a:r>
            <a:endParaRPr b="1" i="0" sz="500" u="none">
              <a:solidFill>
                <a:schemeClr val="dk1"/>
              </a:solidFill>
              <a:latin typeface="Arial"/>
              <a:ea typeface="Arial"/>
              <a:cs typeface="Arial"/>
              <a:sym typeface="Arial"/>
            </a:endParaRPr>
          </a:p>
          <a:p>
            <a:pPr indent="-342900" lvl="0" marL="342900" rtl="0" algn="l">
              <a:lnSpc>
                <a:spcPct val="90000"/>
              </a:lnSpc>
              <a:spcBef>
                <a:spcPts val="100"/>
              </a:spcBef>
              <a:spcAft>
                <a:spcPts val="0"/>
              </a:spcAft>
              <a:buSzPts val="375"/>
              <a:buNone/>
            </a:pPr>
            <a:r>
              <a:t/>
            </a:r>
            <a:endParaRPr b="1" i="0" sz="500" u="none">
              <a:solidFill>
                <a:schemeClr val="dk1"/>
              </a:solidFill>
              <a:latin typeface="Arial"/>
              <a:ea typeface="Arial"/>
              <a:cs typeface="Arial"/>
              <a:sym typeface="Arial"/>
            </a:endParaRPr>
          </a:p>
          <a:p>
            <a:pPr indent="-342900" lvl="0" marL="342900" rtl="0" algn="l">
              <a:lnSpc>
                <a:spcPct val="90000"/>
              </a:lnSpc>
              <a:spcBef>
                <a:spcPts val="360"/>
              </a:spcBef>
              <a:spcAft>
                <a:spcPts val="0"/>
              </a:spcAft>
              <a:buClr>
                <a:schemeClr val="dk1"/>
              </a:buClr>
              <a:buSzPts val="1350"/>
              <a:buFont typeface="Noto Sans Symbols"/>
              <a:buChar char="●"/>
            </a:pPr>
            <a:r>
              <a:rPr b="1" i="0" lang="en-US" sz="1800" u="none">
                <a:solidFill>
                  <a:schemeClr val="dk1"/>
                </a:solidFill>
                <a:latin typeface="Arial"/>
                <a:ea typeface="Arial"/>
                <a:cs typeface="Arial"/>
                <a:sym typeface="Arial"/>
              </a:rPr>
              <a:t>The </a:t>
            </a:r>
            <a:r>
              <a:rPr b="1" i="0" lang="en-US" sz="1800" u="sng">
                <a:solidFill>
                  <a:schemeClr val="dk1"/>
                </a:solidFill>
                <a:latin typeface="Arial"/>
                <a:ea typeface="Arial"/>
                <a:cs typeface="Arial"/>
                <a:sym typeface="Arial"/>
              </a:rPr>
              <a:t>Student’s</a:t>
            </a:r>
            <a:r>
              <a:rPr b="1" i="0" lang="en-US" sz="1800" u="none">
                <a:solidFill>
                  <a:schemeClr val="dk1"/>
                </a:solidFill>
                <a:latin typeface="Arial"/>
                <a:ea typeface="Arial"/>
                <a:cs typeface="Arial"/>
                <a:sym typeface="Arial"/>
              </a:rPr>
              <a:t> Employer</a:t>
            </a:r>
            <a:endParaRPr/>
          </a:p>
          <a:p>
            <a:pPr indent="-285750" lvl="1" marL="742950" rtl="0" algn="l">
              <a:lnSpc>
                <a:spcPct val="90000"/>
              </a:lnSpc>
              <a:spcBef>
                <a:spcPts val="320"/>
              </a:spcBef>
              <a:spcAft>
                <a:spcPts val="0"/>
              </a:spcAft>
              <a:buClr>
                <a:schemeClr val="dk1"/>
              </a:buClr>
              <a:buSzPts val="1200"/>
              <a:buFont typeface="Arial"/>
              <a:buChar char="–"/>
            </a:pPr>
            <a:r>
              <a:rPr b="0" i="0" lang="en-US" sz="1600" u="none">
                <a:solidFill>
                  <a:schemeClr val="dk1"/>
                </a:solidFill>
                <a:latin typeface="Arial"/>
                <a:ea typeface="Arial"/>
                <a:cs typeface="Arial"/>
                <a:sym typeface="Arial"/>
              </a:rPr>
              <a:t>Competitive scholarships</a:t>
            </a:r>
            <a:endParaRPr/>
          </a:p>
          <a:p>
            <a:pPr indent="-285750" lvl="1" marL="742950" rtl="0" algn="l">
              <a:lnSpc>
                <a:spcPct val="90000"/>
              </a:lnSpc>
              <a:spcBef>
                <a:spcPts val="320"/>
              </a:spcBef>
              <a:spcAft>
                <a:spcPts val="0"/>
              </a:spcAft>
              <a:buClr>
                <a:schemeClr val="dk1"/>
              </a:buClr>
              <a:buSzPts val="1200"/>
              <a:buFont typeface="Arial"/>
              <a:buChar char="–"/>
            </a:pPr>
            <a:r>
              <a:rPr b="0" i="0" lang="en-US" sz="1600" u="none">
                <a:solidFill>
                  <a:schemeClr val="dk1"/>
                </a:solidFill>
                <a:latin typeface="Arial"/>
                <a:ea typeface="Arial"/>
                <a:cs typeface="Arial"/>
                <a:sym typeface="Arial"/>
              </a:rPr>
              <a:t>Book funds</a:t>
            </a:r>
            <a:endParaRPr/>
          </a:p>
          <a:p>
            <a:pPr indent="-285750" lvl="1" marL="742950" rtl="0" algn="l">
              <a:lnSpc>
                <a:spcPct val="90000"/>
              </a:lnSpc>
              <a:spcBef>
                <a:spcPts val="320"/>
              </a:spcBef>
              <a:spcAft>
                <a:spcPts val="0"/>
              </a:spcAft>
              <a:buClr>
                <a:schemeClr val="dk1"/>
              </a:buClr>
              <a:buSzPts val="1200"/>
              <a:buFont typeface="Arial"/>
              <a:buChar char="–"/>
            </a:pPr>
            <a:r>
              <a:rPr b="0" i="0" lang="en-US" sz="1600" u="none">
                <a:solidFill>
                  <a:schemeClr val="dk1"/>
                </a:solidFill>
                <a:latin typeface="Arial"/>
                <a:ea typeface="Arial"/>
                <a:cs typeface="Arial"/>
                <a:sym typeface="Arial"/>
              </a:rPr>
              <a:t>Career experience </a:t>
            </a:r>
            <a:endParaRPr/>
          </a:p>
          <a:p>
            <a:pPr indent="-285750" lvl="1" marL="742950" rtl="0" algn="l">
              <a:lnSpc>
                <a:spcPct val="90000"/>
              </a:lnSpc>
              <a:spcBef>
                <a:spcPts val="320"/>
              </a:spcBef>
              <a:spcAft>
                <a:spcPts val="0"/>
              </a:spcAft>
              <a:buSzPts val="1200"/>
              <a:buFont typeface="Arial"/>
              <a:buNone/>
            </a:pPr>
            <a:r>
              <a:rPr b="0" i="0" lang="en-US" sz="1600" u="none">
                <a:solidFill>
                  <a:schemeClr val="dk1"/>
                </a:solidFill>
                <a:latin typeface="Arial"/>
                <a:ea typeface="Arial"/>
                <a:cs typeface="Arial"/>
                <a:sym typeface="Arial"/>
              </a:rPr>
              <a:t>	(summer and PT during school)</a:t>
            </a:r>
            <a:endParaRPr/>
          </a:p>
          <a:p>
            <a:pPr indent="-285750" lvl="1" marL="742950" rtl="0" algn="l">
              <a:lnSpc>
                <a:spcPct val="90000"/>
              </a:lnSpc>
              <a:spcBef>
                <a:spcPts val="120"/>
              </a:spcBef>
              <a:spcAft>
                <a:spcPts val="0"/>
              </a:spcAft>
              <a:buSzPts val="450"/>
              <a:buFont typeface="Arial"/>
              <a:buNone/>
            </a:pPr>
            <a:r>
              <a:t/>
            </a:r>
            <a:endParaRPr b="0" i="0" sz="600" u="none">
              <a:solidFill>
                <a:schemeClr val="dk1"/>
              </a:solidFill>
              <a:latin typeface="Arial"/>
              <a:ea typeface="Arial"/>
              <a:cs typeface="Arial"/>
              <a:sym typeface="Arial"/>
            </a:endParaRPr>
          </a:p>
          <a:p>
            <a:pPr indent="-342900" lvl="0" marL="342900" rtl="0" algn="l">
              <a:lnSpc>
                <a:spcPct val="90000"/>
              </a:lnSpc>
              <a:spcBef>
                <a:spcPts val="360"/>
              </a:spcBef>
              <a:spcAft>
                <a:spcPts val="0"/>
              </a:spcAft>
              <a:buClr>
                <a:schemeClr val="dk1"/>
              </a:buClr>
              <a:buSzPts val="1350"/>
              <a:buFont typeface="Noto Sans Symbols"/>
              <a:buChar char="●"/>
            </a:pPr>
            <a:r>
              <a:rPr b="1" i="0" lang="en-US" sz="1800" u="none">
                <a:solidFill>
                  <a:schemeClr val="dk1"/>
                </a:solidFill>
                <a:latin typeface="Arial"/>
                <a:ea typeface="Arial"/>
                <a:cs typeface="Arial"/>
                <a:sym typeface="Arial"/>
              </a:rPr>
              <a:t>Special Interest Funds</a:t>
            </a:r>
            <a:endParaRPr/>
          </a:p>
          <a:p>
            <a:pPr indent="-285750" lvl="1" marL="742950" rtl="0" algn="l">
              <a:lnSpc>
                <a:spcPct val="90000"/>
              </a:lnSpc>
              <a:spcBef>
                <a:spcPts val="320"/>
              </a:spcBef>
              <a:spcAft>
                <a:spcPts val="0"/>
              </a:spcAft>
              <a:buClr>
                <a:schemeClr val="dk1"/>
              </a:buClr>
              <a:buSzPts val="1200"/>
              <a:buFont typeface="Arial"/>
              <a:buChar char="–"/>
            </a:pPr>
            <a:r>
              <a:rPr b="0" i="0" lang="en-US" sz="1600" u="none">
                <a:solidFill>
                  <a:schemeClr val="dk1"/>
                </a:solidFill>
                <a:latin typeface="Arial"/>
                <a:ea typeface="Arial"/>
                <a:cs typeface="Arial"/>
                <a:sym typeface="Arial"/>
              </a:rPr>
              <a:t>Obscure &amp; (usually) very specific</a:t>
            </a:r>
            <a:endParaRPr/>
          </a:p>
          <a:p>
            <a:pPr indent="-285750" lvl="1" marL="742950" rtl="0" algn="l">
              <a:lnSpc>
                <a:spcPct val="90000"/>
              </a:lnSpc>
              <a:spcBef>
                <a:spcPts val="320"/>
              </a:spcBef>
              <a:spcAft>
                <a:spcPts val="0"/>
              </a:spcAft>
              <a:buClr>
                <a:schemeClr val="dk1"/>
              </a:buClr>
              <a:buSzPts val="1200"/>
              <a:buFont typeface="Arial"/>
              <a:buChar char="–"/>
            </a:pPr>
            <a:r>
              <a:rPr b="0" i="0" lang="en-US" sz="1600" u="none">
                <a:solidFill>
                  <a:schemeClr val="dk1"/>
                </a:solidFill>
                <a:latin typeface="Arial"/>
                <a:ea typeface="Arial"/>
                <a:cs typeface="Arial"/>
                <a:sym typeface="Arial"/>
              </a:rPr>
              <a:t>VERY early application deadlines</a:t>
            </a:r>
            <a:endParaRPr/>
          </a:p>
          <a:p>
            <a:pPr indent="-285750" lvl="1" marL="742950" rtl="0" algn="l">
              <a:lnSpc>
                <a:spcPct val="90000"/>
              </a:lnSpc>
              <a:spcBef>
                <a:spcPts val="320"/>
              </a:spcBef>
              <a:spcAft>
                <a:spcPts val="0"/>
              </a:spcAft>
              <a:buClr>
                <a:schemeClr val="dk1"/>
              </a:buClr>
              <a:buSzPts val="1200"/>
              <a:buFont typeface="Arial"/>
              <a:buChar char="–"/>
            </a:pPr>
            <a:r>
              <a:rPr b="0" i="0" lang="en-US" sz="1600" u="none">
                <a:solidFill>
                  <a:schemeClr val="dk1"/>
                </a:solidFill>
                <a:latin typeface="Arial"/>
                <a:ea typeface="Arial"/>
                <a:cs typeface="Arial"/>
                <a:sym typeface="Arial"/>
              </a:rPr>
              <a:t>Best info source for these? </a:t>
            </a:r>
            <a:endParaRPr/>
          </a:p>
          <a:p>
            <a:pPr indent="-285750" lvl="1" marL="742950" rtl="0" algn="l">
              <a:lnSpc>
                <a:spcPct val="90000"/>
              </a:lnSpc>
              <a:spcBef>
                <a:spcPts val="320"/>
              </a:spcBef>
              <a:spcAft>
                <a:spcPts val="0"/>
              </a:spcAft>
              <a:buSzPts val="1200"/>
              <a:buFont typeface="Arial"/>
              <a:buNone/>
            </a:pPr>
            <a:r>
              <a:rPr b="1" i="0" lang="en-US" sz="1600" u="none">
                <a:solidFill>
                  <a:schemeClr val="dk1"/>
                </a:solidFill>
                <a:latin typeface="Arial"/>
                <a:ea typeface="Arial"/>
                <a:cs typeface="Arial"/>
                <a:sym typeface="Arial"/>
              </a:rPr>
              <a:t>     FREE web sources!!! </a:t>
            </a:r>
            <a:endParaRPr/>
          </a:p>
          <a:p>
            <a:pPr indent="-285750" lvl="1" marL="742950" rtl="0" algn="l">
              <a:lnSpc>
                <a:spcPct val="90000"/>
              </a:lnSpc>
              <a:spcBef>
                <a:spcPts val="120"/>
              </a:spcBef>
              <a:spcAft>
                <a:spcPts val="0"/>
              </a:spcAft>
              <a:buSzPts val="450"/>
              <a:buFont typeface="Arial"/>
              <a:buNone/>
            </a:pPr>
            <a:r>
              <a:t/>
            </a:r>
            <a:endParaRPr b="1" i="0" sz="600" u="none">
              <a:solidFill>
                <a:schemeClr val="dk1"/>
              </a:solidFill>
              <a:latin typeface="Arial"/>
              <a:ea typeface="Arial"/>
              <a:cs typeface="Arial"/>
              <a:sym typeface="Arial"/>
            </a:endParaRPr>
          </a:p>
          <a:p>
            <a:pPr indent="-285750" lvl="1" marL="742950" rtl="0" algn="l">
              <a:lnSpc>
                <a:spcPct val="90000"/>
              </a:lnSpc>
              <a:spcBef>
                <a:spcPts val="280"/>
              </a:spcBef>
              <a:spcAft>
                <a:spcPts val="0"/>
              </a:spcAft>
              <a:buSzPts val="1050"/>
              <a:buFont typeface="Arial"/>
              <a:buNone/>
            </a:pPr>
            <a:r>
              <a:t/>
            </a:r>
            <a:endParaRPr b="1" i="0" sz="1400" u="none">
              <a:solidFill>
                <a:schemeClr val="dk1"/>
              </a:solidFill>
              <a:latin typeface="Arial"/>
              <a:ea typeface="Arial"/>
              <a:cs typeface="Arial"/>
              <a:sym typeface="Arial"/>
            </a:endParaRPr>
          </a:p>
          <a:p>
            <a:pPr indent="-342900" lvl="0" marL="342900" rtl="0" algn="l">
              <a:lnSpc>
                <a:spcPct val="90000"/>
              </a:lnSpc>
              <a:spcBef>
                <a:spcPts val="400"/>
              </a:spcBef>
              <a:spcAft>
                <a:spcPts val="0"/>
              </a:spcAft>
              <a:buSzPts val="1500"/>
              <a:buNone/>
            </a:pPr>
            <a:r>
              <a:rPr b="1" i="0" lang="en-US" sz="2000" u="none">
                <a:solidFill>
                  <a:schemeClr val="dk1"/>
                </a:solidFill>
                <a:latin typeface="Arial"/>
                <a:ea typeface="Arial"/>
                <a:cs typeface="Arial"/>
                <a:sym typeface="Arial"/>
              </a:rPr>
              <a:t> </a:t>
            </a:r>
            <a:r>
              <a:rPr b="1" i="0" lang="en-US" sz="2000" u="sng">
                <a:solidFill>
                  <a:schemeClr val="dk1"/>
                </a:solidFill>
                <a:latin typeface="Arial"/>
                <a:ea typeface="Arial"/>
                <a:cs typeface="Arial"/>
                <a:sym typeface="Arial"/>
              </a:rPr>
              <a:t>DON’T</a:t>
            </a:r>
            <a:r>
              <a:rPr b="1" i="0" lang="en-US" sz="2000" u="none">
                <a:solidFill>
                  <a:schemeClr val="dk1"/>
                </a:solidFill>
                <a:latin typeface="Arial"/>
                <a:ea typeface="Arial"/>
                <a:cs typeface="Arial"/>
                <a:sym typeface="Arial"/>
              </a:rPr>
              <a:t> pay for scholarship search services that make “guarantees”!</a:t>
            </a:r>
            <a:endParaRPr/>
          </a:p>
          <a:p>
            <a:pPr indent="-247650" lvl="0" marL="342900" rtl="0" algn="l">
              <a:lnSpc>
                <a:spcPct val="100000"/>
              </a:lnSpc>
              <a:spcBef>
                <a:spcPts val="400"/>
              </a:spcBef>
              <a:spcAft>
                <a:spcPts val="0"/>
              </a:spcAft>
              <a:buSzPts val="1500"/>
              <a:buNone/>
            </a:pPr>
            <a:r>
              <a:t/>
            </a:r>
            <a:endParaRPr b="1" i="0" sz="2000" u="none">
              <a:solidFill>
                <a:schemeClr val="dk1"/>
              </a:solidFill>
              <a:latin typeface="Arial"/>
              <a:ea typeface="Arial"/>
              <a:cs typeface="Arial"/>
              <a:sym typeface="Arial"/>
            </a:endParaRPr>
          </a:p>
        </p:txBody>
      </p:sp>
      <p:pic>
        <p:nvPicPr>
          <p:cNvPr descr="j0234773[1]" id="157" name="Google Shape;157;p4"/>
          <p:cNvPicPr preferRelativeResize="0"/>
          <p:nvPr>
            <p:ph idx="1" type="body"/>
          </p:nvPr>
        </p:nvPicPr>
        <p:blipFill rotWithShape="1">
          <a:blip r:embed="rId4">
            <a:alphaModFix/>
          </a:blip>
          <a:srcRect b="0" l="0" r="0" t="0"/>
          <a:stretch/>
        </p:blipFill>
        <p:spPr>
          <a:xfrm>
            <a:off x="6019800" y="3048000"/>
            <a:ext cx="3124200" cy="3048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5"/>
          <p:cNvSpPr/>
          <p:nvPr>
            <p:ph type="title"/>
          </p:nvPr>
        </p:nvSpPr>
        <p:spPr>
          <a:xfrm>
            <a:off x="838200" y="762000"/>
            <a:ext cx="8305800" cy="990600"/>
          </a:xfrm>
          <a:prstGeom prst="roundRect">
            <a:avLst>
              <a:gd fmla="val 16667" name="adj"/>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dk2"/>
              </a:buClr>
              <a:buSzPts val="3200"/>
              <a:buFont typeface="Arial"/>
              <a:buNone/>
            </a:pPr>
            <a:r>
              <a:rPr b="1" i="0" lang="en-US" sz="3200" u="none">
                <a:solidFill>
                  <a:schemeClr val="dk2"/>
                </a:solidFill>
                <a:latin typeface="Arial"/>
                <a:ea typeface="Arial"/>
                <a:cs typeface="Arial"/>
                <a:sym typeface="Arial"/>
              </a:rPr>
              <a:t>WHERE to L              K for scholarships…</a:t>
            </a:r>
            <a:endParaRPr/>
          </a:p>
        </p:txBody>
      </p:sp>
      <p:sp>
        <p:nvSpPr>
          <p:cNvPr id="163" name="Google Shape;163;p5"/>
          <p:cNvSpPr txBox="1"/>
          <p:nvPr>
            <p:ph idx="1" type="body"/>
          </p:nvPr>
        </p:nvSpPr>
        <p:spPr>
          <a:xfrm>
            <a:off x="762000" y="2362200"/>
            <a:ext cx="8382000" cy="44958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2100"/>
              <a:buFont typeface="Noto Sans Symbols"/>
              <a:buChar char="●"/>
            </a:pPr>
            <a:r>
              <a:rPr b="0" i="0" lang="en-US" sz="2800" u="sng">
                <a:solidFill>
                  <a:schemeClr val="dk1"/>
                </a:solidFill>
                <a:hlinkClick r:id="rId3">
                  <a:extLst>
                    <a:ext uri="{A12FA001-AC4F-418D-AE19-62706E023703}">
                      <ahyp:hlinkClr val="tx"/>
                    </a:ext>
                  </a:extLst>
                </a:hlinkClick>
              </a:rPr>
              <a:t>www.fastweb.com</a:t>
            </a:r>
            <a:endParaRPr/>
          </a:p>
          <a:p>
            <a:pPr indent="-342900" lvl="0" marL="342900" rtl="0" algn="l">
              <a:lnSpc>
                <a:spcPct val="100000"/>
              </a:lnSpc>
              <a:spcBef>
                <a:spcPts val="180"/>
              </a:spcBef>
              <a:spcAft>
                <a:spcPts val="0"/>
              </a:spcAft>
              <a:buSzPts val="675"/>
              <a:buNone/>
            </a:pPr>
            <a:r>
              <a:t/>
            </a:r>
            <a:endParaRPr b="0" i="0" sz="900" u="none">
              <a:solidFill>
                <a:schemeClr val="dk1"/>
              </a:solidFill>
              <a:latin typeface="Arial"/>
              <a:ea typeface="Arial"/>
              <a:cs typeface="Arial"/>
              <a:sym typeface="Arial"/>
            </a:endParaRPr>
          </a:p>
          <a:p>
            <a:pPr indent="-342900" lvl="0" marL="342900" rtl="0" algn="l">
              <a:lnSpc>
                <a:spcPct val="100000"/>
              </a:lnSpc>
              <a:spcBef>
                <a:spcPts val="560"/>
              </a:spcBef>
              <a:spcAft>
                <a:spcPts val="0"/>
              </a:spcAft>
              <a:buClr>
                <a:schemeClr val="dk1"/>
              </a:buClr>
              <a:buSzPts val="2100"/>
              <a:buFont typeface="Noto Sans Symbols"/>
              <a:buChar char="●"/>
            </a:pPr>
            <a:r>
              <a:rPr b="0" i="0" lang="en-US" sz="2800" u="sng">
                <a:solidFill>
                  <a:schemeClr val="dk1"/>
                </a:solidFill>
                <a:hlinkClick r:id="rId4">
                  <a:extLst>
                    <a:ext uri="{A12FA001-AC4F-418D-AE19-62706E023703}">
                      <ahyp:hlinkClr val="tx"/>
                    </a:ext>
                  </a:extLst>
                </a:hlinkClick>
              </a:rPr>
              <a:t>www.collegeboard.com</a:t>
            </a:r>
            <a:endParaRPr/>
          </a:p>
          <a:p>
            <a:pPr indent="-342900" lvl="0" marL="342900" rtl="0" algn="l">
              <a:lnSpc>
                <a:spcPct val="100000"/>
              </a:lnSpc>
              <a:spcBef>
                <a:spcPts val="180"/>
              </a:spcBef>
              <a:spcAft>
                <a:spcPts val="0"/>
              </a:spcAft>
              <a:buSzPts val="675"/>
              <a:buNone/>
            </a:pPr>
            <a:r>
              <a:t/>
            </a:r>
            <a:endParaRPr b="0" i="0" sz="900" u="none">
              <a:solidFill>
                <a:schemeClr val="dk1"/>
              </a:solidFill>
              <a:latin typeface="Arial"/>
              <a:ea typeface="Arial"/>
              <a:cs typeface="Arial"/>
              <a:sym typeface="Arial"/>
            </a:endParaRPr>
          </a:p>
          <a:p>
            <a:pPr indent="-342900" lvl="0" marL="342900" rtl="0" algn="l">
              <a:lnSpc>
                <a:spcPct val="100000"/>
              </a:lnSpc>
              <a:spcBef>
                <a:spcPts val="560"/>
              </a:spcBef>
              <a:spcAft>
                <a:spcPts val="0"/>
              </a:spcAft>
              <a:buClr>
                <a:schemeClr val="dk1"/>
              </a:buClr>
              <a:buSzPts val="2100"/>
              <a:buFont typeface="Noto Sans Symbols"/>
              <a:buChar char="●"/>
            </a:pPr>
            <a:r>
              <a:rPr b="0" i="0" lang="en-US" sz="2800" u="sng">
                <a:solidFill>
                  <a:schemeClr val="dk1"/>
                </a:solidFill>
                <a:hlinkClick r:id="rId5">
                  <a:extLst>
                    <a:ext uri="{A12FA001-AC4F-418D-AE19-62706E023703}">
                      <ahyp:hlinkClr val="tx"/>
                    </a:ext>
                  </a:extLst>
                </a:hlinkClick>
              </a:rPr>
              <a:t>www.goingmerry.com</a:t>
            </a:r>
            <a:endParaRPr/>
          </a:p>
          <a:p>
            <a:pPr indent="-342900" lvl="0" marL="342900" rtl="0" algn="l">
              <a:lnSpc>
                <a:spcPct val="100000"/>
              </a:lnSpc>
              <a:spcBef>
                <a:spcPts val="180"/>
              </a:spcBef>
              <a:spcAft>
                <a:spcPts val="0"/>
              </a:spcAft>
              <a:buSzPts val="675"/>
              <a:buNone/>
            </a:pPr>
            <a:r>
              <a:t/>
            </a:r>
            <a:endParaRPr b="0" i="0" sz="900" u="none">
              <a:solidFill>
                <a:schemeClr val="dk1"/>
              </a:solidFill>
              <a:latin typeface="Arial"/>
              <a:ea typeface="Arial"/>
              <a:cs typeface="Arial"/>
              <a:sym typeface="Arial"/>
            </a:endParaRPr>
          </a:p>
          <a:p>
            <a:pPr indent="-342900" lvl="0" marL="342900" rtl="0" algn="l">
              <a:lnSpc>
                <a:spcPct val="100000"/>
              </a:lnSpc>
              <a:spcBef>
                <a:spcPts val="560"/>
              </a:spcBef>
              <a:spcAft>
                <a:spcPts val="0"/>
              </a:spcAft>
              <a:buClr>
                <a:schemeClr val="dk1"/>
              </a:buClr>
              <a:buSzPts val="2100"/>
              <a:buFont typeface="Noto Sans Symbols"/>
              <a:buChar char="●"/>
            </a:pPr>
            <a:r>
              <a:rPr b="0" i="0" lang="en-US" sz="2800" u="sng">
                <a:solidFill>
                  <a:schemeClr val="dk1"/>
                </a:solidFill>
                <a:hlinkClick r:id="rId6">
                  <a:extLst>
                    <a:ext uri="{A12FA001-AC4F-418D-AE19-62706E023703}">
                      <ahyp:hlinkClr val="tx"/>
                    </a:ext>
                  </a:extLst>
                </a:hlinkClick>
              </a:rPr>
              <a:t>www.studentaid.gov/resources</a:t>
            </a:r>
            <a:endParaRPr/>
          </a:p>
          <a:p>
            <a:pPr indent="-342900" lvl="0" marL="342900" rtl="0" algn="l">
              <a:lnSpc>
                <a:spcPct val="100000"/>
              </a:lnSpc>
              <a:spcBef>
                <a:spcPts val="560"/>
              </a:spcBef>
              <a:spcAft>
                <a:spcPts val="0"/>
              </a:spcAft>
              <a:buClr>
                <a:schemeClr val="dk1"/>
              </a:buClr>
              <a:buSzPts val="2100"/>
              <a:buFont typeface="Noto Sans Symbols"/>
              <a:buChar char="●"/>
            </a:pPr>
            <a:r>
              <a:rPr b="0" i="0" lang="en-US" sz="2800" u="sng">
                <a:solidFill>
                  <a:schemeClr val="dk1"/>
                </a:solidFill>
                <a:latin typeface="Arial"/>
                <a:ea typeface="Arial"/>
                <a:cs typeface="Arial"/>
                <a:sym typeface="Arial"/>
              </a:rPr>
              <a:t>College Financial Aid websites</a:t>
            </a:r>
            <a:endParaRPr b="0" i="0" sz="2800" u="none">
              <a:solidFill>
                <a:schemeClr val="dk1"/>
              </a:solidFill>
              <a:latin typeface="Arial"/>
              <a:ea typeface="Arial"/>
              <a:cs typeface="Arial"/>
              <a:sym typeface="Arial"/>
            </a:endParaRPr>
          </a:p>
          <a:p>
            <a:pPr indent="-342900" lvl="0" marL="342900" rtl="0" algn="l">
              <a:lnSpc>
                <a:spcPct val="100000"/>
              </a:lnSpc>
              <a:spcBef>
                <a:spcPts val="560"/>
              </a:spcBef>
              <a:spcAft>
                <a:spcPts val="0"/>
              </a:spcAft>
              <a:buSzPts val="2100"/>
              <a:buNone/>
            </a:pPr>
            <a:r>
              <a:t/>
            </a:r>
            <a:endParaRPr b="0" i="0" sz="2800" u="none">
              <a:solidFill>
                <a:schemeClr val="dk1"/>
              </a:solidFill>
              <a:latin typeface="Arial"/>
              <a:ea typeface="Arial"/>
              <a:cs typeface="Arial"/>
              <a:sym typeface="Arial"/>
            </a:endParaRPr>
          </a:p>
          <a:p>
            <a:pPr indent="-342900" lvl="0" marL="342900" rtl="0" algn="l">
              <a:lnSpc>
                <a:spcPct val="100000"/>
              </a:lnSpc>
              <a:spcBef>
                <a:spcPts val="720"/>
              </a:spcBef>
              <a:spcAft>
                <a:spcPts val="0"/>
              </a:spcAft>
              <a:buClr>
                <a:schemeClr val="dk1"/>
              </a:buClr>
              <a:buSzPts val="2100"/>
              <a:buFont typeface="Noto Sans Symbols"/>
              <a:buChar char="●"/>
            </a:pPr>
            <a:r>
              <a:rPr b="0" i="0" lang="en-US" sz="2800" u="none">
                <a:solidFill>
                  <a:schemeClr val="dk1"/>
                </a:solidFill>
                <a:latin typeface="Arial"/>
                <a:ea typeface="Arial"/>
                <a:cs typeface="Arial"/>
                <a:sym typeface="Arial"/>
              </a:rPr>
              <a:t>And my favorite….</a:t>
            </a:r>
            <a:r>
              <a:rPr b="1" i="0" lang="en-US" sz="3600" u="none">
                <a:solidFill>
                  <a:schemeClr val="dk1"/>
                </a:solidFill>
                <a:latin typeface="Arial"/>
                <a:ea typeface="Arial"/>
                <a:cs typeface="Arial"/>
                <a:sym typeface="Arial"/>
              </a:rPr>
              <a:t>GOOGLE!!</a:t>
            </a:r>
            <a:endParaRPr/>
          </a:p>
        </p:txBody>
      </p:sp>
      <p:pic>
        <p:nvPicPr>
          <p:cNvPr descr="HM00373_[1]" id="164" name="Google Shape;164;p5"/>
          <p:cNvPicPr preferRelativeResize="0"/>
          <p:nvPr>
            <p:ph idx="1" type="body"/>
          </p:nvPr>
        </p:nvPicPr>
        <p:blipFill rotWithShape="1">
          <a:blip r:embed="rId7">
            <a:alphaModFix/>
          </a:blip>
          <a:srcRect b="0" l="0" r="0" t="0"/>
          <a:stretch/>
        </p:blipFill>
        <p:spPr>
          <a:xfrm>
            <a:off x="4038600" y="838200"/>
            <a:ext cx="838200" cy="990600"/>
          </a:xfrm>
          <a:prstGeom prst="rect">
            <a:avLst/>
          </a:prstGeom>
          <a:noFill/>
          <a:ln>
            <a:noFill/>
          </a:ln>
        </p:spPr>
      </p:pic>
      <p:pic>
        <p:nvPicPr>
          <p:cNvPr descr="HM00373_[1]" id="165" name="Google Shape;165;p5"/>
          <p:cNvPicPr preferRelativeResize="0"/>
          <p:nvPr/>
        </p:nvPicPr>
        <p:blipFill rotWithShape="1">
          <a:blip r:embed="rId7">
            <a:alphaModFix/>
          </a:blip>
          <a:srcRect b="0" l="0" r="0" t="0"/>
          <a:stretch/>
        </p:blipFill>
        <p:spPr>
          <a:xfrm>
            <a:off x="3352800" y="838200"/>
            <a:ext cx="838200" cy="9906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6"/>
          <p:cNvSpPr/>
          <p:nvPr>
            <p:ph type="title"/>
          </p:nvPr>
        </p:nvSpPr>
        <p:spPr>
          <a:xfrm>
            <a:off x="833437" y="609600"/>
            <a:ext cx="8382000" cy="914400"/>
          </a:xfrm>
          <a:prstGeom prst="roundRect">
            <a:avLst>
              <a:gd fmla="val 16667" name="adj"/>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dk2"/>
              </a:buClr>
              <a:buSzPts val="3200"/>
              <a:buFont typeface="Arial"/>
              <a:buNone/>
            </a:pPr>
            <a:r>
              <a:rPr b="1" i="0" lang="en-US" sz="3200" u="none">
                <a:solidFill>
                  <a:schemeClr val="dk2"/>
                </a:solidFill>
                <a:latin typeface="Arial"/>
                <a:ea typeface="Arial"/>
                <a:cs typeface="Arial"/>
                <a:sym typeface="Arial"/>
              </a:rPr>
              <a:t>Okay…What about the FAFSA?</a:t>
            </a:r>
            <a:endParaRPr/>
          </a:p>
        </p:txBody>
      </p:sp>
      <p:sp>
        <p:nvSpPr>
          <p:cNvPr id="171" name="Google Shape;171;p6"/>
          <p:cNvSpPr txBox="1"/>
          <p:nvPr>
            <p:ph idx="1" type="body"/>
          </p:nvPr>
        </p:nvSpPr>
        <p:spPr>
          <a:xfrm>
            <a:off x="685800" y="2286000"/>
            <a:ext cx="5257800" cy="44958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dk1"/>
              </a:buClr>
              <a:buSzPts val="1800"/>
              <a:buFont typeface="Noto Sans Symbols"/>
              <a:buChar char="●"/>
            </a:pPr>
            <a:r>
              <a:rPr b="0" i="0" lang="en-US" sz="2400" u="none">
                <a:solidFill>
                  <a:schemeClr val="dk1"/>
                </a:solidFill>
                <a:latin typeface="Arial"/>
                <a:ea typeface="Arial"/>
                <a:cs typeface="Arial"/>
                <a:sym typeface="Arial"/>
              </a:rPr>
              <a:t>Repeat often … </a:t>
            </a:r>
            <a:r>
              <a:rPr b="1" i="0" lang="en-US" sz="2400" u="none">
                <a:solidFill>
                  <a:schemeClr val="dk1"/>
                </a:solidFill>
                <a:latin typeface="Arial"/>
                <a:ea typeface="Arial"/>
                <a:cs typeface="Arial"/>
                <a:sym typeface="Arial"/>
              </a:rPr>
              <a:t>THIS IS EASY!</a:t>
            </a:r>
            <a:endParaRPr/>
          </a:p>
          <a:p>
            <a:pPr indent="-342900" lvl="0" marL="342900" rtl="0" algn="l">
              <a:lnSpc>
                <a:spcPct val="100000"/>
              </a:lnSpc>
              <a:spcBef>
                <a:spcPts val="480"/>
              </a:spcBef>
              <a:spcAft>
                <a:spcPts val="0"/>
              </a:spcAft>
              <a:buSzPts val="1800"/>
              <a:buNone/>
            </a:pPr>
            <a:r>
              <a:t/>
            </a:r>
            <a:endParaRPr b="1" i="0" sz="2400" u="none">
              <a:solidFill>
                <a:schemeClr val="dk1"/>
              </a:solidFill>
              <a:latin typeface="Arial"/>
              <a:ea typeface="Arial"/>
              <a:cs typeface="Arial"/>
              <a:sym typeface="Arial"/>
            </a:endParaRPr>
          </a:p>
          <a:p>
            <a:pPr indent="-342900" lvl="0" marL="342900" rtl="0" algn="l">
              <a:lnSpc>
                <a:spcPct val="100000"/>
              </a:lnSpc>
              <a:spcBef>
                <a:spcPts val="480"/>
              </a:spcBef>
              <a:spcAft>
                <a:spcPts val="0"/>
              </a:spcAft>
              <a:buClr>
                <a:schemeClr val="dk1"/>
              </a:buClr>
              <a:buSzPts val="1800"/>
              <a:buFont typeface="Noto Sans Symbols"/>
              <a:buChar char="●"/>
            </a:pPr>
            <a:r>
              <a:rPr b="0" i="0" lang="en-US" sz="2400" u="none">
                <a:solidFill>
                  <a:schemeClr val="dk1"/>
                </a:solidFill>
                <a:latin typeface="Arial"/>
                <a:ea typeface="Arial"/>
                <a:cs typeface="Arial"/>
                <a:sym typeface="Arial"/>
              </a:rPr>
              <a:t>Results from on-line process return in 2-6 weeks and has a “self-check” process; perhaps complete the info on paper and then actually apply on-line, working from your paper copy.</a:t>
            </a:r>
            <a:endParaRPr/>
          </a:p>
          <a:p>
            <a:pPr indent="-342900" lvl="0" marL="342900" rtl="0" algn="l">
              <a:lnSpc>
                <a:spcPct val="100000"/>
              </a:lnSpc>
              <a:spcBef>
                <a:spcPts val="480"/>
              </a:spcBef>
              <a:spcAft>
                <a:spcPts val="0"/>
              </a:spcAft>
              <a:buSzPts val="1800"/>
              <a:buNone/>
            </a:pPr>
            <a:r>
              <a:rPr b="0" i="0" lang="en-US" sz="2400" u="none">
                <a:solidFill>
                  <a:schemeClr val="dk1"/>
                </a:solidFill>
                <a:latin typeface="Arial"/>
                <a:ea typeface="Arial"/>
                <a:cs typeface="Arial"/>
                <a:sym typeface="Arial"/>
              </a:rPr>
              <a:t> </a:t>
            </a:r>
            <a:endParaRPr/>
          </a:p>
        </p:txBody>
      </p:sp>
      <p:pic>
        <p:nvPicPr>
          <p:cNvPr descr="PE01875_[1]" id="172" name="Google Shape;172;p6"/>
          <p:cNvPicPr preferRelativeResize="0"/>
          <p:nvPr>
            <p:ph idx="1" type="body"/>
          </p:nvPr>
        </p:nvPicPr>
        <p:blipFill rotWithShape="1">
          <a:blip r:embed="rId3">
            <a:alphaModFix/>
          </a:blip>
          <a:srcRect b="0" l="0" r="0" t="0"/>
          <a:stretch/>
        </p:blipFill>
        <p:spPr>
          <a:xfrm>
            <a:off x="5867400" y="2819400"/>
            <a:ext cx="3276600" cy="3810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7"/>
          <p:cNvSpPr/>
          <p:nvPr>
            <p:ph type="title"/>
          </p:nvPr>
        </p:nvSpPr>
        <p:spPr>
          <a:xfrm>
            <a:off x="838200" y="762000"/>
            <a:ext cx="8305800" cy="990600"/>
          </a:xfrm>
          <a:prstGeom prst="roundRect">
            <a:avLst>
              <a:gd fmla="val 16667" name="adj"/>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dk2"/>
              </a:buClr>
              <a:buSzPts val="3600"/>
              <a:buFont typeface="Arial"/>
              <a:buNone/>
            </a:pPr>
            <a:r>
              <a:rPr b="1" i="0" lang="en-US" sz="3600" u="none">
                <a:solidFill>
                  <a:schemeClr val="dk2"/>
                </a:solidFill>
                <a:latin typeface="Arial"/>
                <a:ea typeface="Arial"/>
                <a:cs typeface="Arial"/>
                <a:sym typeface="Arial"/>
              </a:rPr>
              <a:t>Steps to take…WHAT and WHEN??</a:t>
            </a:r>
            <a:endParaRPr/>
          </a:p>
        </p:txBody>
      </p:sp>
      <p:sp>
        <p:nvSpPr>
          <p:cNvPr id="178" name="Google Shape;178;p7"/>
          <p:cNvSpPr txBox="1"/>
          <p:nvPr>
            <p:ph idx="1" type="body"/>
          </p:nvPr>
        </p:nvSpPr>
        <p:spPr>
          <a:xfrm>
            <a:off x="685800" y="2362200"/>
            <a:ext cx="6858000" cy="4495800"/>
          </a:xfrm>
          <a:prstGeom prst="rect">
            <a:avLst/>
          </a:prstGeom>
          <a:noFill/>
          <a:ln>
            <a:noFill/>
          </a:ln>
        </p:spPr>
        <p:txBody>
          <a:bodyPr anchorCtr="0" anchor="t" bIns="45700" lIns="91425" spcFirstLastPara="1" rIns="91425" wrap="square" tIns="45700">
            <a:noAutofit/>
          </a:bodyPr>
          <a:lstStyle/>
          <a:p>
            <a:pPr indent="-342900" lvl="0" marL="342900" rtl="0" algn="l">
              <a:lnSpc>
                <a:spcPct val="80000"/>
              </a:lnSpc>
              <a:spcBef>
                <a:spcPts val="0"/>
              </a:spcBef>
              <a:spcAft>
                <a:spcPts val="0"/>
              </a:spcAft>
              <a:buClr>
                <a:schemeClr val="dk1"/>
              </a:buClr>
              <a:buSzPts val="1350"/>
              <a:buFont typeface="Noto Sans Symbols"/>
              <a:buAutoNum type="arabicPeriod"/>
            </a:pPr>
            <a:r>
              <a:rPr b="1" i="0" lang="en-US" sz="1800" u="none">
                <a:solidFill>
                  <a:schemeClr val="dk1"/>
                </a:solidFill>
                <a:latin typeface="Arial"/>
                <a:ea typeface="Arial"/>
                <a:cs typeface="Arial"/>
                <a:sym typeface="Arial"/>
              </a:rPr>
              <a:t>Complete the admission application process FIRST!</a:t>
            </a:r>
            <a:endParaRPr/>
          </a:p>
          <a:p>
            <a:pPr indent="-304800" lvl="1" marL="762000" rtl="0" algn="l">
              <a:lnSpc>
                <a:spcPct val="80000"/>
              </a:lnSpc>
              <a:spcBef>
                <a:spcPts val="360"/>
              </a:spcBef>
              <a:spcAft>
                <a:spcPts val="0"/>
              </a:spcAft>
              <a:buClr>
                <a:schemeClr val="dk1"/>
              </a:buClr>
              <a:buSzPts val="1350"/>
              <a:buFont typeface="Arial"/>
              <a:buChar char="–"/>
            </a:pPr>
            <a:r>
              <a:rPr b="0" i="0" lang="en-US" sz="1800" u="none">
                <a:solidFill>
                  <a:schemeClr val="dk1"/>
                </a:solidFill>
                <a:latin typeface="Arial"/>
                <a:ea typeface="Arial"/>
                <a:cs typeface="Arial"/>
                <a:sym typeface="Arial"/>
              </a:rPr>
              <a:t>Timelines vary. Check with </a:t>
            </a:r>
            <a:r>
              <a:rPr b="0" i="0" lang="en-US" sz="1800" u="sng">
                <a:solidFill>
                  <a:schemeClr val="dk1"/>
                </a:solidFill>
                <a:latin typeface="Arial"/>
                <a:ea typeface="Arial"/>
                <a:cs typeface="Arial"/>
                <a:sym typeface="Arial"/>
              </a:rPr>
              <a:t>each</a:t>
            </a:r>
            <a:r>
              <a:rPr b="0" i="0" lang="en-US" sz="1800" u="none">
                <a:solidFill>
                  <a:schemeClr val="dk1"/>
                </a:solidFill>
                <a:latin typeface="Arial"/>
                <a:ea typeface="Arial"/>
                <a:cs typeface="Arial"/>
                <a:sym typeface="Arial"/>
              </a:rPr>
              <a:t> college!!! </a:t>
            </a:r>
            <a:endParaRPr b="0" i="0" sz="500" u="none">
              <a:solidFill>
                <a:schemeClr val="lt2"/>
              </a:solidFill>
              <a:latin typeface="Arial"/>
              <a:ea typeface="Arial"/>
              <a:cs typeface="Arial"/>
              <a:sym typeface="Arial"/>
            </a:endParaRPr>
          </a:p>
          <a:p>
            <a:pPr indent="-342900" lvl="0" marL="342900" rtl="0" algn="l">
              <a:lnSpc>
                <a:spcPct val="80000"/>
              </a:lnSpc>
              <a:spcBef>
                <a:spcPts val="360"/>
              </a:spcBef>
              <a:spcAft>
                <a:spcPts val="0"/>
              </a:spcAft>
              <a:buClr>
                <a:schemeClr val="dk1"/>
              </a:buClr>
              <a:buSzPts val="1350"/>
              <a:buFont typeface="Noto Sans Symbols"/>
              <a:buAutoNum type="arabicPeriod"/>
            </a:pPr>
            <a:r>
              <a:rPr b="1" i="0" lang="en-US" sz="1800" u="none">
                <a:solidFill>
                  <a:schemeClr val="dk1"/>
                </a:solidFill>
                <a:latin typeface="Arial"/>
                <a:ea typeface="Arial"/>
                <a:cs typeface="Arial"/>
                <a:sym typeface="Arial"/>
              </a:rPr>
              <a:t>Some colleges require their own financial aid and/or   scholarship application, for example …</a:t>
            </a:r>
            <a:endParaRPr/>
          </a:p>
          <a:p>
            <a:pPr indent="-319087" lvl="0" marL="342900" rtl="0" algn="l">
              <a:lnSpc>
                <a:spcPct val="80000"/>
              </a:lnSpc>
              <a:spcBef>
                <a:spcPts val="100"/>
              </a:spcBef>
              <a:spcAft>
                <a:spcPts val="0"/>
              </a:spcAft>
              <a:buClr>
                <a:schemeClr val="dk1"/>
              </a:buClr>
              <a:buSzPts val="375"/>
              <a:buFont typeface="Noto Sans Symbols"/>
              <a:buNone/>
            </a:pPr>
            <a:r>
              <a:t/>
            </a:r>
            <a:endParaRPr b="0" i="0" sz="500" u="none">
              <a:solidFill>
                <a:schemeClr val="dk1"/>
              </a:solidFill>
              <a:latin typeface="Arial"/>
              <a:ea typeface="Arial"/>
              <a:cs typeface="Arial"/>
              <a:sym typeface="Arial"/>
            </a:endParaRPr>
          </a:p>
          <a:p>
            <a:pPr indent="-266700" lvl="2" marL="1181100" rtl="0" algn="l">
              <a:lnSpc>
                <a:spcPct val="80000"/>
              </a:lnSpc>
              <a:spcBef>
                <a:spcPts val="360"/>
              </a:spcBef>
              <a:spcAft>
                <a:spcPts val="0"/>
              </a:spcAft>
              <a:buClr>
                <a:schemeClr val="dk1"/>
              </a:buClr>
              <a:buSzPts val="1350"/>
              <a:buFont typeface="Noto Sans Symbols"/>
              <a:buChar char="●"/>
            </a:pPr>
            <a:r>
              <a:rPr b="0" i="0" lang="en-US" sz="1800" u="none">
                <a:solidFill>
                  <a:schemeClr val="dk1"/>
                </a:solidFill>
                <a:latin typeface="Arial"/>
                <a:ea typeface="Arial"/>
                <a:cs typeface="Arial"/>
                <a:sym typeface="Arial"/>
              </a:rPr>
              <a:t>An institutional form specific to that college/university </a:t>
            </a:r>
            <a:endParaRPr/>
          </a:p>
          <a:p>
            <a:pPr indent="-304800" lvl="1" marL="762000" rtl="0" algn="l">
              <a:lnSpc>
                <a:spcPct val="80000"/>
              </a:lnSpc>
              <a:spcBef>
                <a:spcPts val="180"/>
              </a:spcBef>
              <a:spcAft>
                <a:spcPts val="0"/>
              </a:spcAft>
              <a:buSzPts val="675"/>
              <a:buFont typeface="Arial"/>
              <a:buNone/>
            </a:pPr>
            <a:r>
              <a:t/>
            </a:r>
            <a:endParaRPr b="0" i="1" sz="900" u="none">
              <a:solidFill>
                <a:schemeClr val="dk1"/>
              </a:solidFill>
              <a:latin typeface="Arial"/>
              <a:ea typeface="Arial"/>
              <a:cs typeface="Arial"/>
              <a:sym typeface="Arial"/>
            </a:endParaRPr>
          </a:p>
          <a:p>
            <a:pPr indent="-266700" lvl="2" marL="1181100" rtl="0" algn="l">
              <a:lnSpc>
                <a:spcPct val="80000"/>
              </a:lnSpc>
              <a:spcBef>
                <a:spcPts val="360"/>
              </a:spcBef>
              <a:spcAft>
                <a:spcPts val="0"/>
              </a:spcAft>
              <a:buClr>
                <a:schemeClr val="dk1"/>
              </a:buClr>
              <a:buSzPts val="1350"/>
              <a:buFont typeface="Noto Sans Symbols"/>
              <a:buChar char="●"/>
            </a:pPr>
            <a:r>
              <a:rPr b="0" i="0" lang="en-US" sz="1800" u="none">
                <a:solidFill>
                  <a:schemeClr val="dk1"/>
                </a:solidFill>
                <a:latin typeface="Arial"/>
                <a:ea typeface="Arial"/>
                <a:cs typeface="Arial"/>
                <a:sym typeface="Arial"/>
              </a:rPr>
              <a:t>CSS/Financial Aid PROFILE is a financial aid application service of The College Board. Many colleges &amp; universities, graduate and professional schools, and scholarship   programs use the information collected on the PROFILE to help them award </a:t>
            </a:r>
            <a:r>
              <a:rPr b="1" i="0" lang="en-US" sz="1800" u="none">
                <a:solidFill>
                  <a:schemeClr val="dk1"/>
                </a:solidFill>
                <a:latin typeface="Arial"/>
                <a:ea typeface="Arial"/>
                <a:cs typeface="Arial"/>
                <a:sym typeface="Arial"/>
              </a:rPr>
              <a:t>non-federal</a:t>
            </a:r>
            <a:r>
              <a:rPr b="0" i="0" lang="en-US" sz="1800" u="none">
                <a:solidFill>
                  <a:schemeClr val="dk1"/>
                </a:solidFill>
                <a:latin typeface="Arial"/>
                <a:ea typeface="Arial"/>
                <a:cs typeface="Arial"/>
                <a:sym typeface="Arial"/>
              </a:rPr>
              <a:t> student aid funds. </a:t>
            </a:r>
            <a:endParaRPr/>
          </a:p>
          <a:p>
            <a:pPr indent="-266700" lvl="2" marL="1181100" rtl="0" algn="l">
              <a:lnSpc>
                <a:spcPct val="80000"/>
              </a:lnSpc>
              <a:spcBef>
                <a:spcPts val="360"/>
              </a:spcBef>
              <a:spcAft>
                <a:spcPts val="0"/>
              </a:spcAft>
              <a:buSzPts val="1350"/>
              <a:buNone/>
            </a:pPr>
            <a:r>
              <a:rPr b="0" i="0" lang="en-US" sz="1800" u="none">
                <a:solidFill>
                  <a:schemeClr val="dk1"/>
                </a:solidFill>
                <a:latin typeface="Arial"/>
                <a:ea typeface="Arial"/>
                <a:cs typeface="Arial"/>
                <a:sym typeface="Arial"/>
              </a:rPr>
              <a:t>    Go to </a:t>
            </a:r>
            <a:r>
              <a:rPr b="0" i="0" lang="en-US" sz="1800" u="sng">
                <a:solidFill>
                  <a:schemeClr val="dk1"/>
                </a:solidFill>
                <a:hlinkClick r:id="rId3">
                  <a:extLst>
                    <a:ext uri="{A12FA001-AC4F-418D-AE19-62706E023703}">
                      <ahyp:hlinkClr val="tx"/>
                    </a:ext>
                  </a:extLst>
                </a:hlinkClick>
              </a:rPr>
              <a:t>www.profileonline.collegeboard.com</a:t>
            </a:r>
            <a:r>
              <a:rPr b="0" i="0" lang="en-US" sz="1800" u="none">
                <a:solidFill>
                  <a:schemeClr val="dk1"/>
                </a:solidFill>
                <a:latin typeface="Arial"/>
                <a:ea typeface="Arial"/>
                <a:cs typeface="Arial"/>
                <a:sym typeface="Arial"/>
              </a:rPr>
              <a:t> for a list of participating institutions</a:t>
            </a:r>
            <a:r>
              <a:rPr b="0" i="0" lang="en-US" sz="1400" u="none">
                <a:solidFill>
                  <a:schemeClr val="dk1"/>
                </a:solidFill>
                <a:latin typeface="Arial"/>
                <a:ea typeface="Arial"/>
                <a:cs typeface="Arial"/>
                <a:sym typeface="Arial"/>
              </a:rPr>
              <a:t> </a:t>
            </a:r>
            <a:endParaRPr/>
          </a:p>
          <a:p>
            <a:pPr indent="-247650" lvl="2" marL="1181100" rtl="0" algn="l">
              <a:lnSpc>
                <a:spcPct val="80000"/>
              </a:lnSpc>
              <a:spcBef>
                <a:spcPts val="80"/>
              </a:spcBef>
              <a:spcAft>
                <a:spcPts val="0"/>
              </a:spcAft>
              <a:buClr>
                <a:schemeClr val="dk1"/>
              </a:buClr>
              <a:buSzPts val="300"/>
              <a:buFont typeface="Noto Sans Symbols"/>
              <a:buNone/>
            </a:pPr>
            <a:r>
              <a:t/>
            </a:r>
            <a:endParaRPr b="0" i="0" sz="400" u="none">
              <a:solidFill>
                <a:schemeClr val="dk1"/>
              </a:solidFill>
              <a:latin typeface="Arial"/>
              <a:ea typeface="Arial"/>
              <a:cs typeface="Arial"/>
              <a:sym typeface="Arial"/>
            </a:endParaRPr>
          </a:p>
          <a:p>
            <a:pPr indent="-342900" lvl="0" marL="342900" rtl="0" algn="l">
              <a:lnSpc>
                <a:spcPct val="80000"/>
              </a:lnSpc>
              <a:spcBef>
                <a:spcPts val="320"/>
              </a:spcBef>
              <a:spcAft>
                <a:spcPts val="0"/>
              </a:spcAft>
              <a:buClr>
                <a:schemeClr val="dk1"/>
              </a:buClr>
              <a:buSzPts val="1200"/>
              <a:buFont typeface="Noto Sans Symbols"/>
              <a:buAutoNum type="arabicPeriod"/>
            </a:pPr>
            <a:r>
              <a:rPr b="1" i="0" lang="en-US" sz="1600" u="none">
                <a:solidFill>
                  <a:schemeClr val="dk1"/>
                </a:solidFill>
                <a:latin typeface="Arial"/>
                <a:ea typeface="Arial"/>
                <a:cs typeface="Arial"/>
                <a:sym typeface="Arial"/>
              </a:rPr>
              <a:t>Complete the Free Application for Federal Student Aid (FAFSA) ASAP </a:t>
            </a:r>
            <a:r>
              <a:rPr b="1" i="1" lang="en-US" sz="1600" u="none">
                <a:solidFill>
                  <a:schemeClr val="dk1"/>
                </a:solidFill>
                <a:latin typeface="Arial"/>
                <a:ea typeface="Arial"/>
                <a:cs typeface="Arial"/>
                <a:sym typeface="Arial"/>
              </a:rPr>
              <a:t>after </a:t>
            </a:r>
            <a:r>
              <a:rPr b="1" i="0" lang="en-US" sz="1600" u="none">
                <a:solidFill>
                  <a:schemeClr val="dk1"/>
                </a:solidFill>
                <a:latin typeface="Arial"/>
                <a:ea typeface="Arial"/>
                <a:cs typeface="Arial"/>
                <a:sym typeface="Arial"/>
              </a:rPr>
              <a:t>October 1</a:t>
            </a:r>
            <a:r>
              <a:rPr b="1" baseline="30000" i="0" lang="en-US" sz="1600" u="none">
                <a:solidFill>
                  <a:schemeClr val="dk1"/>
                </a:solidFill>
                <a:latin typeface="Arial"/>
                <a:ea typeface="Arial"/>
                <a:cs typeface="Arial"/>
                <a:sym typeface="Arial"/>
              </a:rPr>
              <a:t>st</a:t>
            </a:r>
            <a:r>
              <a:rPr b="1" i="0" lang="en-US" sz="1600" u="none">
                <a:solidFill>
                  <a:schemeClr val="dk1"/>
                </a:solidFill>
                <a:latin typeface="Arial"/>
                <a:ea typeface="Arial"/>
                <a:cs typeface="Arial"/>
                <a:sym typeface="Arial"/>
              </a:rPr>
              <a:t> and a FAFSA renewal form every year thereafter</a:t>
            </a:r>
            <a:r>
              <a:rPr b="1" baseline="30000" i="0" lang="en-US" sz="1600" u="none">
                <a:solidFill>
                  <a:schemeClr val="dk1"/>
                </a:solidFill>
                <a:latin typeface="Arial"/>
                <a:ea typeface="Arial"/>
                <a:cs typeface="Arial"/>
                <a:sym typeface="Arial"/>
              </a:rPr>
              <a:t> </a:t>
            </a:r>
            <a:r>
              <a:rPr b="1" i="0" lang="en-US" sz="1600" u="none">
                <a:solidFill>
                  <a:schemeClr val="dk1"/>
                </a:solidFill>
                <a:latin typeface="Arial"/>
                <a:ea typeface="Arial"/>
                <a:cs typeface="Arial"/>
                <a:sym typeface="Arial"/>
              </a:rPr>
              <a:t>!!! Most schools have a “priority” deadline…means that you need to get your FAFSA in by that date to be considered for the most money.</a:t>
            </a:r>
            <a:endParaRPr/>
          </a:p>
        </p:txBody>
      </p:sp>
      <p:pic>
        <p:nvPicPr>
          <p:cNvPr descr="j0158988[1]" id="179" name="Google Shape;179;p7"/>
          <p:cNvPicPr preferRelativeResize="0"/>
          <p:nvPr>
            <p:ph idx="1" type="body"/>
          </p:nvPr>
        </p:nvPicPr>
        <p:blipFill rotWithShape="1">
          <a:blip r:embed="rId4">
            <a:alphaModFix/>
          </a:blip>
          <a:srcRect b="0" l="0" r="0" t="0"/>
          <a:stretch/>
        </p:blipFill>
        <p:spPr>
          <a:xfrm>
            <a:off x="7315200" y="2438400"/>
            <a:ext cx="1676400" cy="39624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8"/>
          <p:cNvSpPr/>
          <p:nvPr>
            <p:ph type="title"/>
          </p:nvPr>
        </p:nvSpPr>
        <p:spPr>
          <a:xfrm>
            <a:off x="838200" y="762000"/>
            <a:ext cx="8305800" cy="990600"/>
          </a:xfrm>
          <a:prstGeom prst="roundRect">
            <a:avLst>
              <a:gd fmla="val 16667" name="adj"/>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dk2"/>
              </a:buClr>
              <a:buSzPts val="3600"/>
              <a:buFont typeface="Arial"/>
              <a:buNone/>
            </a:pPr>
            <a:r>
              <a:rPr b="1" i="0" lang="en-US" sz="3600" u="none">
                <a:solidFill>
                  <a:schemeClr val="dk2"/>
                </a:solidFill>
                <a:latin typeface="Arial"/>
                <a:ea typeface="Arial"/>
                <a:cs typeface="Arial"/>
                <a:sym typeface="Arial"/>
              </a:rPr>
              <a:t>FAFSA Changes Coming for 2023-24</a:t>
            </a:r>
            <a:endParaRPr/>
          </a:p>
        </p:txBody>
      </p:sp>
      <p:sp>
        <p:nvSpPr>
          <p:cNvPr id="185" name="Google Shape;185;p8"/>
          <p:cNvSpPr txBox="1"/>
          <p:nvPr>
            <p:ph idx="1" type="body"/>
          </p:nvPr>
        </p:nvSpPr>
        <p:spPr>
          <a:xfrm>
            <a:off x="685800" y="2362200"/>
            <a:ext cx="6400800" cy="4495800"/>
          </a:xfrm>
          <a:prstGeom prst="rect">
            <a:avLst/>
          </a:prstGeom>
          <a:noFill/>
          <a:ln>
            <a:noFill/>
          </a:ln>
        </p:spPr>
        <p:txBody>
          <a:bodyPr anchorCtr="0" anchor="t" bIns="45700" lIns="91425" spcFirstLastPara="1" rIns="91425" wrap="square" tIns="45700">
            <a:noAutofit/>
          </a:bodyPr>
          <a:lstStyle/>
          <a:p>
            <a:pPr indent="0" lvl="0" marL="0" rtl="0" algn="l">
              <a:lnSpc>
                <a:spcPct val="80000"/>
              </a:lnSpc>
              <a:spcBef>
                <a:spcPts val="0"/>
              </a:spcBef>
              <a:spcAft>
                <a:spcPts val="0"/>
              </a:spcAft>
              <a:buSzPts val="1800"/>
              <a:buNone/>
            </a:pPr>
            <a:r>
              <a:rPr b="1" i="1" lang="en-US" sz="2400" u="none">
                <a:solidFill>
                  <a:schemeClr val="dk1"/>
                </a:solidFill>
                <a:latin typeface="Arial"/>
                <a:ea typeface="Arial"/>
                <a:cs typeface="Arial"/>
                <a:sym typeface="Arial"/>
              </a:rPr>
              <a:t>The FAFSA will be undergoing major changes beginning with the 2023-2024 academic year.</a:t>
            </a:r>
            <a:endParaRPr/>
          </a:p>
          <a:p>
            <a:pPr indent="0" lvl="0" marL="0" rtl="0" algn="l">
              <a:lnSpc>
                <a:spcPct val="80000"/>
              </a:lnSpc>
              <a:spcBef>
                <a:spcPts val="400"/>
              </a:spcBef>
              <a:spcAft>
                <a:spcPts val="0"/>
              </a:spcAft>
              <a:buSzPts val="1500"/>
              <a:buNone/>
            </a:pPr>
            <a:r>
              <a:t/>
            </a:r>
            <a:endParaRPr b="1" i="0" sz="2000" u="none">
              <a:solidFill>
                <a:schemeClr val="dk1"/>
              </a:solidFill>
              <a:latin typeface="Arial"/>
              <a:ea typeface="Arial"/>
              <a:cs typeface="Arial"/>
              <a:sym typeface="Arial"/>
            </a:endParaRPr>
          </a:p>
          <a:p>
            <a:pPr indent="0" lvl="0" marL="0" rtl="0" algn="l">
              <a:lnSpc>
                <a:spcPct val="80000"/>
              </a:lnSpc>
              <a:spcBef>
                <a:spcPts val="360"/>
              </a:spcBef>
              <a:spcAft>
                <a:spcPts val="0"/>
              </a:spcAft>
              <a:buSzPts val="1200"/>
              <a:buNone/>
            </a:pPr>
            <a:r>
              <a:rPr b="1" i="0" lang="en-US" sz="1600" u="none">
                <a:solidFill>
                  <a:schemeClr val="dk1"/>
                </a:solidFill>
                <a:latin typeface="Arial"/>
                <a:ea typeface="Arial"/>
                <a:cs typeface="Arial"/>
                <a:sym typeface="Arial"/>
              </a:rPr>
              <a:t>	</a:t>
            </a:r>
            <a:r>
              <a:rPr b="1" i="0" lang="en-US" sz="1800" u="none">
                <a:solidFill>
                  <a:schemeClr val="dk1"/>
                </a:solidFill>
                <a:latin typeface="Arial"/>
                <a:ea typeface="Arial"/>
                <a:cs typeface="Arial"/>
                <a:sym typeface="Arial"/>
              </a:rPr>
              <a:t>Main changes impacting students and families:</a:t>
            </a:r>
            <a:endParaRPr/>
          </a:p>
          <a:p>
            <a:pPr indent="0" lvl="0" marL="0" rtl="0" algn="l">
              <a:lnSpc>
                <a:spcPct val="80000"/>
              </a:lnSpc>
              <a:spcBef>
                <a:spcPts val="320"/>
              </a:spcBef>
              <a:spcAft>
                <a:spcPts val="0"/>
              </a:spcAft>
              <a:buSzPts val="1200"/>
              <a:buNone/>
            </a:pPr>
            <a:r>
              <a:t/>
            </a:r>
            <a:endParaRPr b="1" i="0" sz="1600" u="none">
              <a:solidFill>
                <a:schemeClr val="dk1"/>
              </a:solidFill>
              <a:latin typeface="Arial"/>
              <a:ea typeface="Arial"/>
              <a:cs typeface="Arial"/>
              <a:sym typeface="Arial"/>
            </a:endParaRPr>
          </a:p>
          <a:p>
            <a:pPr indent="-85725" lvl="0" marL="0" rtl="0" algn="l">
              <a:lnSpc>
                <a:spcPct val="80000"/>
              </a:lnSpc>
              <a:spcBef>
                <a:spcPts val="360"/>
              </a:spcBef>
              <a:spcAft>
                <a:spcPts val="0"/>
              </a:spcAft>
              <a:buClr>
                <a:schemeClr val="dk1"/>
              </a:buClr>
              <a:buSzPts val="1350"/>
              <a:buFont typeface="Noto Sans Symbols"/>
              <a:buChar char="●"/>
            </a:pPr>
            <a:r>
              <a:rPr b="1" i="0" lang="en-US" sz="1800" u="none">
                <a:solidFill>
                  <a:schemeClr val="dk1"/>
                </a:solidFill>
                <a:latin typeface="Arial"/>
                <a:ea typeface="Arial"/>
                <a:cs typeface="Arial"/>
                <a:sym typeface="Arial"/>
              </a:rPr>
              <a:t>The number of questions on the FAFSA will go from over 100 currently to a maximum of 36</a:t>
            </a:r>
            <a:endParaRPr/>
          </a:p>
          <a:p>
            <a:pPr indent="0" lvl="0" marL="0" rtl="0" algn="l">
              <a:lnSpc>
                <a:spcPct val="80000"/>
              </a:lnSpc>
              <a:spcBef>
                <a:spcPts val="360"/>
              </a:spcBef>
              <a:spcAft>
                <a:spcPts val="0"/>
              </a:spcAft>
              <a:buSzPts val="1350"/>
              <a:buNone/>
            </a:pPr>
            <a:r>
              <a:t/>
            </a:r>
            <a:endParaRPr b="1" i="0" sz="1800" u="none">
              <a:solidFill>
                <a:schemeClr val="dk1"/>
              </a:solidFill>
              <a:latin typeface="Arial"/>
              <a:ea typeface="Arial"/>
              <a:cs typeface="Arial"/>
              <a:sym typeface="Arial"/>
            </a:endParaRPr>
          </a:p>
          <a:p>
            <a:pPr indent="-85725" lvl="0" marL="0" rtl="0" algn="l">
              <a:lnSpc>
                <a:spcPct val="80000"/>
              </a:lnSpc>
              <a:spcBef>
                <a:spcPts val="360"/>
              </a:spcBef>
              <a:spcAft>
                <a:spcPts val="0"/>
              </a:spcAft>
              <a:buClr>
                <a:schemeClr val="dk1"/>
              </a:buClr>
              <a:buSzPts val="1350"/>
              <a:buFont typeface="Noto Sans Symbols"/>
              <a:buChar char="●"/>
            </a:pPr>
            <a:r>
              <a:rPr b="1" i="0" lang="en-US" sz="1800" u="none">
                <a:solidFill>
                  <a:schemeClr val="dk1"/>
                </a:solidFill>
                <a:latin typeface="Arial"/>
                <a:ea typeface="Arial"/>
                <a:cs typeface="Arial"/>
                <a:sym typeface="Arial"/>
              </a:rPr>
              <a:t>The Expected Family Contribution (EFC) will be replaced with a Student Aid Index (SAI)</a:t>
            </a:r>
            <a:endParaRPr/>
          </a:p>
          <a:p>
            <a:pPr indent="0" lvl="0" marL="0" rtl="0" algn="l">
              <a:lnSpc>
                <a:spcPct val="80000"/>
              </a:lnSpc>
              <a:spcBef>
                <a:spcPts val="360"/>
              </a:spcBef>
              <a:spcAft>
                <a:spcPts val="0"/>
              </a:spcAft>
              <a:buSzPts val="1350"/>
              <a:buNone/>
            </a:pPr>
            <a:r>
              <a:t/>
            </a:r>
            <a:endParaRPr b="1" i="0" sz="1800" u="none">
              <a:solidFill>
                <a:schemeClr val="dk1"/>
              </a:solidFill>
              <a:latin typeface="Arial"/>
              <a:ea typeface="Arial"/>
              <a:cs typeface="Arial"/>
              <a:sym typeface="Arial"/>
            </a:endParaRPr>
          </a:p>
          <a:p>
            <a:pPr indent="-85725" lvl="0" marL="0" rtl="0" algn="l">
              <a:lnSpc>
                <a:spcPct val="80000"/>
              </a:lnSpc>
              <a:spcBef>
                <a:spcPts val="360"/>
              </a:spcBef>
              <a:spcAft>
                <a:spcPts val="0"/>
              </a:spcAft>
              <a:buClr>
                <a:schemeClr val="dk1"/>
              </a:buClr>
              <a:buSzPts val="1350"/>
              <a:buFont typeface="Noto Sans Symbols"/>
              <a:buChar char="●"/>
            </a:pPr>
            <a:r>
              <a:rPr b="1" i="0" lang="en-US" sz="1800" u="none">
                <a:solidFill>
                  <a:schemeClr val="dk1"/>
                </a:solidFill>
                <a:latin typeface="Arial"/>
                <a:ea typeface="Arial"/>
                <a:cs typeface="Arial"/>
                <a:sym typeface="Arial"/>
              </a:rPr>
              <a:t>• Greater income protection allowance</a:t>
            </a:r>
            <a:endParaRPr/>
          </a:p>
          <a:p>
            <a:pPr indent="-257175" lvl="0" marL="342900" rtl="0" algn="l">
              <a:lnSpc>
                <a:spcPct val="100000"/>
              </a:lnSpc>
              <a:spcBef>
                <a:spcPts val="360"/>
              </a:spcBef>
              <a:spcAft>
                <a:spcPts val="0"/>
              </a:spcAft>
              <a:buSzPts val="1350"/>
              <a:buNone/>
            </a:pPr>
            <a:r>
              <a:t/>
            </a:r>
            <a:endParaRPr b="1" i="0" sz="1800" u="none">
              <a:solidFill>
                <a:schemeClr val="dk1"/>
              </a:solidFill>
              <a:latin typeface="Arial"/>
              <a:ea typeface="Arial"/>
              <a:cs typeface="Arial"/>
              <a:sym typeface="Arial"/>
            </a:endParaRPr>
          </a:p>
        </p:txBody>
      </p:sp>
      <p:pic>
        <p:nvPicPr>
          <p:cNvPr descr="j0158988[1]" id="186" name="Google Shape;186;p8"/>
          <p:cNvPicPr preferRelativeResize="0"/>
          <p:nvPr>
            <p:ph idx="1" type="body"/>
          </p:nvPr>
        </p:nvPicPr>
        <p:blipFill rotWithShape="1">
          <a:blip r:embed="rId3">
            <a:alphaModFix/>
          </a:blip>
          <a:srcRect b="0" l="0" r="0" t="0"/>
          <a:stretch/>
        </p:blipFill>
        <p:spPr>
          <a:xfrm>
            <a:off x="7315200" y="2438400"/>
            <a:ext cx="1676400" cy="39624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9"/>
          <p:cNvSpPr/>
          <p:nvPr>
            <p:ph type="title"/>
          </p:nvPr>
        </p:nvSpPr>
        <p:spPr>
          <a:xfrm>
            <a:off x="762000" y="990600"/>
            <a:ext cx="8382000" cy="762000"/>
          </a:xfrm>
          <a:prstGeom prst="roundRect">
            <a:avLst>
              <a:gd fmla="val 16667" name="adj"/>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dk2"/>
              </a:buClr>
              <a:buSzPts val="3200"/>
              <a:buFont typeface="Arial"/>
              <a:buNone/>
            </a:pPr>
            <a:r>
              <a:rPr b="1" i="0" lang="en-US" sz="3200" u="none">
                <a:solidFill>
                  <a:schemeClr val="dk2"/>
                </a:solidFill>
                <a:latin typeface="Arial"/>
                <a:ea typeface="Arial"/>
                <a:cs typeface="Arial"/>
                <a:sym typeface="Arial"/>
              </a:rPr>
              <a:t>What Does The FAFSA Actually DO??</a:t>
            </a:r>
            <a:endParaRPr/>
          </a:p>
        </p:txBody>
      </p:sp>
      <p:sp>
        <p:nvSpPr>
          <p:cNvPr id="192" name="Google Shape;192;p9"/>
          <p:cNvSpPr txBox="1"/>
          <p:nvPr>
            <p:ph idx="1" type="body"/>
          </p:nvPr>
        </p:nvSpPr>
        <p:spPr>
          <a:xfrm>
            <a:off x="838200" y="2362200"/>
            <a:ext cx="8305800" cy="44958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1650"/>
              <a:buNone/>
            </a:pPr>
            <a:r>
              <a:rPr b="1" i="0" lang="en-US" sz="2200" u="none">
                <a:solidFill>
                  <a:schemeClr val="dk1"/>
                </a:solidFill>
                <a:latin typeface="Arial"/>
                <a:ea typeface="Arial"/>
                <a:cs typeface="Arial"/>
                <a:sym typeface="Arial"/>
              </a:rPr>
              <a:t>When you complete the Free Application for Federal Student Aid (FAFSA), the answers enable the federal government to calculate how much of your family’s financial resources should be available to pay for the cost of college expenses.</a:t>
            </a:r>
            <a:endParaRPr/>
          </a:p>
          <a:p>
            <a:pPr indent="0" lvl="0" marL="0" rtl="0" algn="l">
              <a:lnSpc>
                <a:spcPct val="90000"/>
              </a:lnSpc>
              <a:spcBef>
                <a:spcPts val="280"/>
              </a:spcBef>
              <a:spcAft>
                <a:spcPts val="0"/>
              </a:spcAft>
              <a:buSzPts val="1050"/>
              <a:buNone/>
            </a:pPr>
            <a:r>
              <a:t/>
            </a:r>
            <a:endParaRPr b="0" i="0" sz="1400" u="none">
              <a:solidFill>
                <a:schemeClr val="dk1"/>
              </a:solidFill>
              <a:latin typeface="Arial"/>
              <a:ea typeface="Arial"/>
              <a:cs typeface="Arial"/>
              <a:sym typeface="Arial"/>
            </a:endParaRPr>
          </a:p>
          <a:p>
            <a:pPr indent="0" lvl="0" marL="0" rtl="0" algn="l">
              <a:lnSpc>
                <a:spcPct val="90000"/>
              </a:lnSpc>
              <a:spcBef>
                <a:spcPts val="480"/>
              </a:spcBef>
              <a:spcAft>
                <a:spcPts val="0"/>
              </a:spcAft>
              <a:buSzPts val="1800"/>
              <a:buNone/>
            </a:pPr>
            <a:r>
              <a:rPr b="0" i="0" lang="en-US" sz="2400" u="none">
                <a:solidFill>
                  <a:schemeClr val="dk1"/>
                </a:solidFill>
                <a:latin typeface="Arial"/>
                <a:ea typeface="Arial"/>
                <a:cs typeface="Arial"/>
                <a:sym typeface="Arial"/>
              </a:rPr>
              <a:t>The FAFSA refers to this </a:t>
            </a:r>
            <a:endParaRPr/>
          </a:p>
          <a:p>
            <a:pPr indent="0" lvl="0" marL="0" rtl="0" algn="l">
              <a:lnSpc>
                <a:spcPct val="90000"/>
              </a:lnSpc>
              <a:spcBef>
                <a:spcPts val="480"/>
              </a:spcBef>
              <a:spcAft>
                <a:spcPts val="0"/>
              </a:spcAft>
              <a:buSzPts val="1800"/>
              <a:buNone/>
            </a:pPr>
            <a:r>
              <a:rPr b="0" i="0" lang="en-US" sz="2400" u="none">
                <a:solidFill>
                  <a:schemeClr val="dk1"/>
                </a:solidFill>
                <a:latin typeface="Arial"/>
                <a:ea typeface="Arial"/>
                <a:cs typeface="Arial"/>
                <a:sym typeface="Arial"/>
              </a:rPr>
              <a:t>number as your </a:t>
            </a:r>
            <a:r>
              <a:rPr b="1" i="0" lang="en-US" sz="2400" u="none">
                <a:solidFill>
                  <a:schemeClr val="dk1"/>
                </a:solidFill>
                <a:latin typeface="Arial"/>
                <a:ea typeface="Arial"/>
                <a:cs typeface="Arial"/>
                <a:sym typeface="Arial"/>
              </a:rPr>
              <a:t>“SAI”</a:t>
            </a:r>
            <a:r>
              <a:rPr b="0" i="0" lang="en-US" sz="2400" u="none">
                <a:solidFill>
                  <a:schemeClr val="dk1"/>
                </a:solidFill>
                <a:latin typeface="Arial"/>
                <a:ea typeface="Arial"/>
                <a:cs typeface="Arial"/>
                <a:sym typeface="Arial"/>
              </a:rPr>
              <a:t> </a:t>
            </a:r>
            <a:endParaRPr/>
          </a:p>
          <a:p>
            <a:pPr indent="0" lvl="0" marL="0" rtl="0" algn="l">
              <a:lnSpc>
                <a:spcPct val="90000"/>
              </a:lnSpc>
              <a:spcBef>
                <a:spcPts val="480"/>
              </a:spcBef>
              <a:spcAft>
                <a:spcPts val="0"/>
              </a:spcAft>
              <a:buSzPts val="1800"/>
              <a:buNone/>
            </a:pPr>
            <a:r>
              <a:rPr b="0" i="0" lang="en-US" sz="2400" u="none">
                <a:solidFill>
                  <a:schemeClr val="dk1"/>
                </a:solidFill>
                <a:latin typeface="Arial"/>
                <a:ea typeface="Arial"/>
                <a:cs typeface="Arial"/>
                <a:sym typeface="Arial"/>
              </a:rPr>
              <a:t>or “</a:t>
            </a:r>
            <a:r>
              <a:rPr b="1" i="0" lang="en-US" sz="2400" u="sng">
                <a:solidFill>
                  <a:schemeClr val="dk1"/>
                </a:solidFill>
                <a:latin typeface="Arial"/>
                <a:ea typeface="Arial"/>
                <a:cs typeface="Arial"/>
                <a:sym typeface="Arial"/>
              </a:rPr>
              <a:t>Student Aid Index</a:t>
            </a:r>
            <a:r>
              <a:rPr b="0" i="0" lang="en-US" sz="2400" u="none">
                <a:solidFill>
                  <a:schemeClr val="dk1"/>
                </a:solidFill>
                <a:latin typeface="Arial"/>
                <a:ea typeface="Arial"/>
                <a:cs typeface="Arial"/>
                <a:sym typeface="Arial"/>
              </a:rPr>
              <a:t>”…change from EFC</a:t>
            </a:r>
            <a:endParaRPr/>
          </a:p>
          <a:p>
            <a:pPr indent="0" lvl="0" marL="0" rtl="0" algn="ctr">
              <a:lnSpc>
                <a:spcPct val="90000"/>
              </a:lnSpc>
              <a:spcBef>
                <a:spcPts val="440"/>
              </a:spcBef>
              <a:spcAft>
                <a:spcPts val="0"/>
              </a:spcAft>
              <a:buSzPts val="1650"/>
              <a:buNone/>
            </a:pPr>
            <a:r>
              <a:t/>
            </a:r>
            <a:endParaRPr b="0" i="0" sz="2200" u="none">
              <a:solidFill>
                <a:schemeClr val="dk1"/>
              </a:solidFill>
              <a:latin typeface="Arial"/>
              <a:ea typeface="Arial"/>
              <a:cs typeface="Arial"/>
              <a:sym typeface="Arial"/>
            </a:endParaRPr>
          </a:p>
          <a:p>
            <a:pPr indent="0" lvl="0" marL="0" rtl="0" algn="ctr">
              <a:lnSpc>
                <a:spcPct val="90000"/>
              </a:lnSpc>
              <a:spcBef>
                <a:spcPts val="480"/>
              </a:spcBef>
              <a:spcAft>
                <a:spcPts val="0"/>
              </a:spcAft>
              <a:buSzPts val="1800"/>
              <a:buNone/>
            </a:pPr>
            <a:r>
              <a:rPr b="1" i="1" lang="en-US" sz="2400" u="none">
                <a:solidFill>
                  <a:schemeClr val="dk1"/>
                </a:solidFill>
                <a:latin typeface="Arial"/>
                <a:ea typeface="Arial"/>
                <a:cs typeface="Arial"/>
                <a:sym typeface="Arial"/>
              </a:rPr>
              <a:t>Colleges then use that SAI to determine your “demonstrated need” for federal aid such as           PELL grants, work-study, etc.</a:t>
            </a:r>
            <a:endParaRPr/>
          </a:p>
        </p:txBody>
      </p:sp>
      <p:pic>
        <p:nvPicPr>
          <p:cNvPr id="193" name="Google Shape;193;p9"/>
          <p:cNvPicPr preferRelativeResize="0"/>
          <p:nvPr/>
        </p:nvPicPr>
        <p:blipFill rotWithShape="1">
          <a:blip r:embed="rId3">
            <a:alphaModFix/>
          </a:blip>
          <a:srcRect b="0" l="0" r="0" t="0"/>
          <a:stretch/>
        </p:blipFill>
        <p:spPr>
          <a:xfrm>
            <a:off x="4876800" y="3810000"/>
            <a:ext cx="4038600" cy="9144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1_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2006-09-15T14:13:54Z</dcterms:created>
  <dc:creator>DeeDee B Bruns</dc:creator>
</cp:coreProperties>
</file>

<file path=docProps/custom.xml><?xml version="1.0" encoding="utf-8"?>
<Properties xmlns="http://schemas.openxmlformats.org/officeDocument/2006/custom-properties" xmlns:vt="http://schemas.openxmlformats.org/officeDocument/2006/docPropsVTypes"/>
</file>